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notesMasterIdLst>
    <p:notesMasterId r:id="rId24"/>
  </p:notes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  <p:sldId id="263" r:id="rId9"/>
    <p:sldId id="264" r:id="rId10"/>
    <p:sldId id="281" r:id="rId11"/>
    <p:sldId id="265" r:id="rId12"/>
    <p:sldId id="285" r:id="rId13"/>
    <p:sldId id="267" r:id="rId14"/>
    <p:sldId id="283" r:id="rId15"/>
    <p:sldId id="286" r:id="rId16"/>
    <p:sldId id="268" r:id="rId17"/>
    <p:sldId id="277" r:id="rId18"/>
    <p:sldId id="279" r:id="rId19"/>
    <p:sldId id="282" r:id="rId20"/>
    <p:sldId id="273" r:id="rId21"/>
    <p:sldId id="274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ina Vinita Kolluri" initials="RVK" lastIdx="2" clrIdx="0">
    <p:extLst>
      <p:ext uri="{19B8F6BF-5375-455C-9EA6-DF929625EA0E}">
        <p15:presenceInfo xmlns:p15="http://schemas.microsoft.com/office/powerpoint/2012/main" userId="S::rainak@stanford.edu::b85ce444-a5e9-47e2-9d74-eb44d2efe0d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00"/>
    <p:restoredTop sz="94681"/>
  </p:normalViewPr>
  <p:slideViewPr>
    <p:cSldViewPr snapToGrid="0" snapToObjects="1">
      <p:cViewPr varScale="1">
        <p:scale>
          <a:sx n="84" d="100"/>
          <a:sy n="84" d="100"/>
        </p:scale>
        <p:origin x="2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E2A83D-4B17-7448-B77F-D6534AF94E17}" type="doc">
      <dgm:prSet loTypeId="urn:microsoft.com/office/officeart/2005/8/layout/hList7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A20AD16-BCFE-034A-AC01-7F1212EE22AD}">
      <dgm:prSet/>
      <dgm:spPr/>
      <dgm:t>
        <a:bodyPr/>
        <a:lstStyle/>
        <a:p>
          <a:r>
            <a:rPr lang="en-US" dirty="0"/>
            <a:t>Raina Kolluri</a:t>
          </a:r>
        </a:p>
      </dgm:t>
    </dgm:pt>
    <dgm:pt modelId="{6EE7EE19-04DE-C245-978C-96FCE1151668}" type="parTrans" cxnId="{62FF101F-5C99-5A4A-9623-82F09B74D7C6}">
      <dgm:prSet/>
      <dgm:spPr/>
      <dgm:t>
        <a:bodyPr/>
        <a:lstStyle/>
        <a:p>
          <a:endParaRPr lang="en-US"/>
        </a:p>
      </dgm:t>
    </dgm:pt>
    <dgm:pt modelId="{068B57B8-EBC0-8143-BF09-E9564E8CCC1E}" type="sibTrans" cxnId="{62FF101F-5C99-5A4A-9623-82F09B74D7C6}">
      <dgm:prSet/>
      <dgm:spPr/>
      <dgm:t>
        <a:bodyPr/>
        <a:lstStyle/>
        <a:p>
          <a:endParaRPr lang="en-US"/>
        </a:p>
      </dgm:t>
    </dgm:pt>
    <dgm:pt modelId="{6E6B1C79-B45B-6548-9A47-28D10018CB75}">
      <dgm:prSet/>
      <dgm:spPr/>
      <dgm:t>
        <a:bodyPr/>
        <a:lstStyle/>
        <a:p>
          <a:r>
            <a:rPr lang="en-US"/>
            <a:t>Anna Ekholm</a:t>
          </a:r>
        </a:p>
      </dgm:t>
    </dgm:pt>
    <dgm:pt modelId="{FFADF554-7399-9A43-9CD4-451B7FE30D33}" type="parTrans" cxnId="{5FAC5A1A-28A9-D14C-B0BD-6500E158D3CF}">
      <dgm:prSet/>
      <dgm:spPr/>
      <dgm:t>
        <a:bodyPr/>
        <a:lstStyle/>
        <a:p>
          <a:endParaRPr lang="en-US"/>
        </a:p>
      </dgm:t>
    </dgm:pt>
    <dgm:pt modelId="{C376B178-08C9-0945-AA0A-199968290D69}" type="sibTrans" cxnId="{5FAC5A1A-28A9-D14C-B0BD-6500E158D3CF}">
      <dgm:prSet/>
      <dgm:spPr/>
      <dgm:t>
        <a:bodyPr/>
        <a:lstStyle/>
        <a:p>
          <a:endParaRPr lang="en-US"/>
        </a:p>
      </dgm:t>
    </dgm:pt>
    <dgm:pt modelId="{C048B262-5F69-AC42-8BE9-9B917440E130}">
      <dgm:prSet/>
      <dgm:spPr/>
      <dgm:t>
        <a:bodyPr/>
        <a:lstStyle/>
        <a:p>
          <a:r>
            <a:rPr lang="en-US"/>
            <a:t>Avni Kakkar</a:t>
          </a:r>
        </a:p>
      </dgm:t>
    </dgm:pt>
    <dgm:pt modelId="{D5745470-745A-8644-8200-7565BDB66DF6}" type="parTrans" cxnId="{2CE0B3A0-4048-3146-BA93-694F601C11AC}">
      <dgm:prSet/>
      <dgm:spPr/>
      <dgm:t>
        <a:bodyPr/>
        <a:lstStyle/>
        <a:p>
          <a:endParaRPr lang="en-US"/>
        </a:p>
      </dgm:t>
    </dgm:pt>
    <dgm:pt modelId="{C4FA1ADC-6145-FB4E-9C70-E7192E1E070E}" type="sibTrans" cxnId="{2CE0B3A0-4048-3146-BA93-694F601C11AC}">
      <dgm:prSet/>
      <dgm:spPr/>
      <dgm:t>
        <a:bodyPr/>
        <a:lstStyle/>
        <a:p>
          <a:endParaRPr lang="en-US"/>
        </a:p>
      </dgm:t>
    </dgm:pt>
    <dgm:pt modelId="{F56383E3-AB31-274E-825E-69C730C32FFF}" type="pres">
      <dgm:prSet presAssocID="{29E2A83D-4B17-7448-B77F-D6534AF94E17}" presName="Name0" presStyleCnt="0">
        <dgm:presLayoutVars>
          <dgm:dir/>
          <dgm:resizeHandles val="exact"/>
        </dgm:presLayoutVars>
      </dgm:prSet>
      <dgm:spPr/>
    </dgm:pt>
    <dgm:pt modelId="{45AF3A3D-47D3-B949-BDF9-C89E2F2C35F7}" type="pres">
      <dgm:prSet presAssocID="{29E2A83D-4B17-7448-B77F-D6534AF94E17}" presName="fgShape" presStyleLbl="fgShp" presStyleIdx="0" presStyleCnt="1"/>
      <dgm:spPr/>
    </dgm:pt>
    <dgm:pt modelId="{E45C80A4-94DF-FF42-817E-6BE854BD1063}" type="pres">
      <dgm:prSet presAssocID="{29E2A83D-4B17-7448-B77F-D6534AF94E17}" presName="linComp" presStyleCnt="0"/>
      <dgm:spPr/>
    </dgm:pt>
    <dgm:pt modelId="{63ADA76D-F33C-C44B-B814-793B4964A0CC}" type="pres">
      <dgm:prSet presAssocID="{6A20AD16-BCFE-034A-AC01-7F1212EE22AD}" presName="compNode" presStyleCnt="0"/>
      <dgm:spPr/>
    </dgm:pt>
    <dgm:pt modelId="{73F085D5-1CC8-F84F-8EF1-13DCF395E08A}" type="pres">
      <dgm:prSet presAssocID="{6A20AD16-BCFE-034A-AC01-7F1212EE22AD}" presName="bkgdShape" presStyleLbl="node1" presStyleIdx="0" presStyleCnt="3"/>
      <dgm:spPr/>
    </dgm:pt>
    <dgm:pt modelId="{945EAC02-60B2-7C4F-B561-009B0AC763B0}" type="pres">
      <dgm:prSet presAssocID="{6A20AD16-BCFE-034A-AC01-7F1212EE22AD}" presName="nodeTx" presStyleLbl="node1" presStyleIdx="0" presStyleCnt="3">
        <dgm:presLayoutVars>
          <dgm:bulletEnabled val="1"/>
        </dgm:presLayoutVars>
      </dgm:prSet>
      <dgm:spPr/>
    </dgm:pt>
    <dgm:pt modelId="{7868428A-41AF-7F4D-A7E7-0691D7D36E95}" type="pres">
      <dgm:prSet presAssocID="{6A20AD16-BCFE-034A-AC01-7F1212EE22AD}" presName="invisiNode" presStyleLbl="node1" presStyleIdx="0" presStyleCnt="3"/>
      <dgm:spPr/>
    </dgm:pt>
    <dgm:pt modelId="{6F4D152F-C3AA-7B48-A237-8C865D71564F}" type="pres">
      <dgm:prSet presAssocID="{6A20AD16-BCFE-034A-AC01-7F1212EE22AD}" presName="imagNode" presStyleLbl="fgImgPlace1" presStyleIdx="0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597" r="-8829"/>
          </a:stretch>
        </a:blipFill>
      </dgm:spPr>
    </dgm:pt>
    <dgm:pt modelId="{AA4C3B31-0214-ED4B-BEB9-1C835C5B1B8A}" type="pres">
      <dgm:prSet presAssocID="{068B57B8-EBC0-8143-BF09-E9564E8CCC1E}" presName="sibTrans" presStyleLbl="sibTrans2D1" presStyleIdx="0" presStyleCnt="0"/>
      <dgm:spPr/>
    </dgm:pt>
    <dgm:pt modelId="{BF4101B9-AD6A-DC49-98F9-D336CFBCEB4E}" type="pres">
      <dgm:prSet presAssocID="{6E6B1C79-B45B-6548-9A47-28D10018CB75}" presName="compNode" presStyleCnt="0"/>
      <dgm:spPr/>
    </dgm:pt>
    <dgm:pt modelId="{A4ECC00E-0B71-1142-A098-B0567EF368D1}" type="pres">
      <dgm:prSet presAssocID="{6E6B1C79-B45B-6548-9A47-28D10018CB75}" presName="bkgdShape" presStyleLbl="node1" presStyleIdx="1" presStyleCnt="3"/>
      <dgm:spPr/>
    </dgm:pt>
    <dgm:pt modelId="{BBF7ECFD-DAFF-D348-B71D-D29AA0C0EDC0}" type="pres">
      <dgm:prSet presAssocID="{6E6B1C79-B45B-6548-9A47-28D10018CB75}" presName="nodeTx" presStyleLbl="node1" presStyleIdx="1" presStyleCnt="3">
        <dgm:presLayoutVars>
          <dgm:bulletEnabled val="1"/>
        </dgm:presLayoutVars>
      </dgm:prSet>
      <dgm:spPr/>
    </dgm:pt>
    <dgm:pt modelId="{B652CF7A-A349-1A43-99A9-95762A69DB0A}" type="pres">
      <dgm:prSet presAssocID="{6E6B1C79-B45B-6548-9A47-28D10018CB75}" presName="invisiNode" presStyleLbl="node1" presStyleIdx="1" presStyleCnt="3"/>
      <dgm:spPr/>
    </dgm:pt>
    <dgm:pt modelId="{88ACC4F1-2E9C-C141-BA8A-30E5D7A49A52}" type="pres">
      <dgm:prSet presAssocID="{6E6B1C79-B45B-6548-9A47-28D10018CB75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</dgm:pt>
    <dgm:pt modelId="{599DD1AD-54D9-5946-9B8F-DBF3F582A059}" type="pres">
      <dgm:prSet presAssocID="{C376B178-08C9-0945-AA0A-199968290D69}" presName="sibTrans" presStyleLbl="sibTrans2D1" presStyleIdx="0" presStyleCnt="0"/>
      <dgm:spPr/>
    </dgm:pt>
    <dgm:pt modelId="{E0B27337-099A-F440-9AD3-E1A8252D4EA9}" type="pres">
      <dgm:prSet presAssocID="{C048B262-5F69-AC42-8BE9-9B917440E130}" presName="compNode" presStyleCnt="0"/>
      <dgm:spPr/>
    </dgm:pt>
    <dgm:pt modelId="{E09A831D-BE39-7D4E-B12A-602D28470C45}" type="pres">
      <dgm:prSet presAssocID="{C048B262-5F69-AC42-8BE9-9B917440E130}" presName="bkgdShape" presStyleLbl="node1" presStyleIdx="2" presStyleCnt="3"/>
      <dgm:spPr/>
    </dgm:pt>
    <dgm:pt modelId="{E5308BB8-50E3-9641-9389-5F127E7D9C50}" type="pres">
      <dgm:prSet presAssocID="{C048B262-5F69-AC42-8BE9-9B917440E130}" presName="nodeTx" presStyleLbl="node1" presStyleIdx="2" presStyleCnt="3">
        <dgm:presLayoutVars>
          <dgm:bulletEnabled val="1"/>
        </dgm:presLayoutVars>
      </dgm:prSet>
      <dgm:spPr/>
    </dgm:pt>
    <dgm:pt modelId="{57B4B701-03C5-AE4A-8BE9-DB2E69EE2608}" type="pres">
      <dgm:prSet presAssocID="{C048B262-5F69-AC42-8BE9-9B917440E130}" presName="invisiNode" presStyleLbl="node1" presStyleIdx="2" presStyleCnt="3"/>
      <dgm:spPr/>
    </dgm:pt>
    <dgm:pt modelId="{BD66CD32-6EF9-6645-86B8-BE2E83DE0D50}" type="pres">
      <dgm:prSet presAssocID="{C048B262-5F69-AC42-8BE9-9B917440E130}" presName="imagNod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</dgm:pt>
  </dgm:ptLst>
  <dgm:cxnLst>
    <dgm:cxn modelId="{5FAC5A1A-28A9-D14C-B0BD-6500E158D3CF}" srcId="{29E2A83D-4B17-7448-B77F-D6534AF94E17}" destId="{6E6B1C79-B45B-6548-9A47-28D10018CB75}" srcOrd="1" destOrd="0" parTransId="{FFADF554-7399-9A43-9CD4-451B7FE30D33}" sibTransId="{C376B178-08C9-0945-AA0A-199968290D69}"/>
    <dgm:cxn modelId="{62FF101F-5C99-5A4A-9623-82F09B74D7C6}" srcId="{29E2A83D-4B17-7448-B77F-D6534AF94E17}" destId="{6A20AD16-BCFE-034A-AC01-7F1212EE22AD}" srcOrd="0" destOrd="0" parTransId="{6EE7EE19-04DE-C245-978C-96FCE1151668}" sibTransId="{068B57B8-EBC0-8143-BF09-E9564E8CCC1E}"/>
    <dgm:cxn modelId="{988CCD2A-567E-EF45-B152-FADD47114F77}" type="presOf" srcId="{6A20AD16-BCFE-034A-AC01-7F1212EE22AD}" destId="{73F085D5-1CC8-F84F-8EF1-13DCF395E08A}" srcOrd="0" destOrd="0" presId="urn:microsoft.com/office/officeart/2005/8/layout/hList7"/>
    <dgm:cxn modelId="{EF4D1331-F4E2-324A-9D35-54727E7DEF03}" type="presOf" srcId="{C376B178-08C9-0945-AA0A-199968290D69}" destId="{599DD1AD-54D9-5946-9B8F-DBF3F582A059}" srcOrd="0" destOrd="0" presId="urn:microsoft.com/office/officeart/2005/8/layout/hList7"/>
    <dgm:cxn modelId="{BDC47559-83B8-6E45-8A89-8E19CBFD4C5D}" type="presOf" srcId="{6A20AD16-BCFE-034A-AC01-7F1212EE22AD}" destId="{945EAC02-60B2-7C4F-B561-009B0AC763B0}" srcOrd="1" destOrd="0" presId="urn:microsoft.com/office/officeart/2005/8/layout/hList7"/>
    <dgm:cxn modelId="{7A954A6E-7B34-524C-A521-737FC227BE4C}" type="presOf" srcId="{C048B262-5F69-AC42-8BE9-9B917440E130}" destId="{E5308BB8-50E3-9641-9389-5F127E7D9C50}" srcOrd="1" destOrd="0" presId="urn:microsoft.com/office/officeart/2005/8/layout/hList7"/>
    <dgm:cxn modelId="{2CE0B3A0-4048-3146-BA93-694F601C11AC}" srcId="{29E2A83D-4B17-7448-B77F-D6534AF94E17}" destId="{C048B262-5F69-AC42-8BE9-9B917440E130}" srcOrd="2" destOrd="0" parTransId="{D5745470-745A-8644-8200-7565BDB66DF6}" sibTransId="{C4FA1ADC-6145-FB4E-9C70-E7192E1E070E}"/>
    <dgm:cxn modelId="{D1D0B2A8-F14B-1948-9C07-634A927C8C4D}" type="presOf" srcId="{6E6B1C79-B45B-6548-9A47-28D10018CB75}" destId="{A4ECC00E-0B71-1142-A098-B0567EF368D1}" srcOrd="0" destOrd="0" presId="urn:microsoft.com/office/officeart/2005/8/layout/hList7"/>
    <dgm:cxn modelId="{3D82EAB3-0B5F-9741-91A2-755E3A078025}" type="presOf" srcId="{C048B262-5F69-AC42-8BE9-9B917440E130}" destId="{E09A831D-BE39-7D4E-B12A-602D28470C45}" srcOrd="0" destOrd="0" presId="urn:microsoft.com/office/officeart/2005/8/layout/hList7"/>
    <dgm:cxn modelId="{7EC1E2CD-4D30-C443-B545-83110223A28C}" type="presOf" srcId="{068B57B8-EBC0-8143-BF09-E9564E8CCC1E}" destId="{AA4C3B31-0214-ED4B-BEB9-1C835C5B1B8A}" srcOrd="0" destOrd="0" presId="urn:microsoft.com/office/officeart/2005/8/layout/hList7"/>
    <dgm:cxn modelId="{CCAC03D5-AAC2-C842-ABFC-6079DF719D28}" type="presOf" srcId="{6E6B1C79-B45B-6548-9A47-28D10018CB75}" destId="{BBF7ECFD-DAFF-D348-B71D-D29AA0C0EDC0}" srcOrd="1" destOrd="0" presId="urn:microsoft.com/office/officeart/2005/8/layout/hList7"/>
    <dgm:cxn modelId="{7A7CC2E9-A496-A94A-8F03-EE2FCEC1E423}" type="presOf" srcId="{29E2A83D-4B17-7448-B77F-D6534AF94E17}" destId="{F56383E3-AB31-274E-825E-69C730C32FFF}" srcOrd="0" destOrd="0" presId="urn:microsoft.com/office/officeart/2005/8/layout/hList7"/>
    <dgm:cxn modelId="{9D728F93-44FA-B74D-8A80-3C439C658EDC}" type="presParOf" srcId="{F56383E3-AB31-274E-825E-69C730C32FFF}" destId="{45AF3A3D-47D3-B949-BDF9-C89E2F2C35F7}" srcOrd="0" destOrd="0" presId="urn:microsoft.com/office/officeart/2005/8/layout/hList7"/>
    <dgm:cxn modelId="{FC072B92-E634-B342-BDB5-11E2A4018979}" type="presParOf" srcId="{F56383E3-AB31-274E-825E-69C730C32FFF}" destId="{E45C80A4-94DF-FF42-817E-6BE854BD1063}" srcOrd="1" destOrd="0" presId="urn:microsoft.com/office/officeart/2005/8/layout/hList7"/>
    <dgm:cxn modelId="{50BF9F06-5A4C-2441-A3C2-A61F7C7F5968}" type="presParOf" srcId="{E45C80A4-94DF-FF42-817E-6BE854BD1063}" destId="{63ADA76D-F33C-C44B-B814-793B4964A0CC}" srcOrd="0" destOrd="0" presId="urn:microsoft.com/office/officeart/2005/8/layout/hList7"/>
    <dgm:cxn modelId="{7A726C48-4294-3148-9048-6E03872D7950}" type="presParOf" srcId="{63ADA76D-F33C-C44B-B814-793B4964A0CC}" destId="{73F085D5-1CC8-F84F-8EF1-13DCF395E08A}" srcOrd="0" destOrd="0" presId="urn:microsoft.com/office/officeart/2005/8/layout/hList7"/>
    <dgm:cxn modelId="{55DF9614-D96A-E740-8A8B-DB7F6DEE5E33}" type="presParOf" srcId="{63ADA76D-F33C-C44B-B814-793B4964A0CC}" destId="{945EAC02-60B2-7C4F-B561-009B0AC763B0}" srcOrd="1" destOrd="0" presId="urn:microsoft.com/office/officeart/2005/8/layout/hList7"/>
    <dgm:cxn modelId="{FFC22DD7-E090-464D-8BEE-ED6248867F94}" type="presParOf" srcId="{63ADA76D-F33C-C44B-B814-793B4964A0CC}" destId="{7868428A-41AF-7F4D-A7E7-0691D7D36E95}" srcOrd="2" destOrd="0" presId="urn:microsoft.com/office/officeart/2005/8/layout/hList7"/>
    <dgm:cxn modelId="{1695AE99-18B3-C64B-8D29-7D8E2639A491}" type="presParOf" srcId="{63ADA76D-F33C-C44B-B814-793B4964A0CC}" destId="{6F4D152F-C3AA-7B48-A237-8C865D71564F}" srcOrd="3" destOrd="0" presId="urn:microsoft.com/office/officeart/2005/8/layout/hList7"/>
    <dgm:cxn modelId="{114E7A05-1434-6844-9539-ED3DD4CAC599}" type="presParOf" srcId="{E45C80A4-94DF-FF42-817E-6BE854BD1063}" destId="{AA4C3B31-0214-ED4B-BEB9-1C835C5B1B8A}" srcOrd="1" destOrd="0" presId="urn:microsoft.com/office/officeart/2005/8/layout/hList7"/>
    <dgm:cxn modelId="{4C048C1B-6A56-AC40-B409-5E78583345CB}" type="presParOf" srcId="{E45C80A4-94DF-FF42-817E-6BE854BD1063}" destId="{BF4101B9-AD6A-DC49-98F9-D336CFBCEB4E}" srcOrd="2" destOrd="0" presId="urn:microsoft.com/office/officeart/2005/8/layout/hList7"/>
    <dgm:cxn modelId="{F5EE5A20-3AE8-2F43-B559-F9E433E2F92F}" type="presParOf" srcId="{BF4101B9-AD6A-DC49-98F9-D336CFBCEB4E}" destId="{A4ECC00E-0B71-1142-A098-B0567EF368D1}" srcOrd="0" destOrd="0" presId="urn:microsoft.com/office/officeart/2005/8/layout/hList7"/>
    <dgm:cxn modelId="{817ECA3D-D14B-2643-9F85-429392DAB288}" type="presParOf" srcId="{BF4101B9-AD6A-DC49-98F9-D336CFBCEB4E}" destId="{BBF7ECFD-DAFF-D348-B71D-D29AA0C0EDC0}" srcOrd="1" destOrd="0" presId="urn:microsoft.com/office/officeart/2005/8/layout/hList7"/>
    <dgm:cxn modelId="{52526CAD-C714-6943-B2D7-271822E1B995}" type="presParOf" srcId="{BF4101B9-AD6A-DC49-98F9-D336CFBCEB4E}" destId="{B652CF7A-A349-1A43-99A9-95762A69DB0A}" srcOrd="2" destOrd="0" presId="urn:microsoft.com/office/officeart/2005/8/layout/hList7"/>
    <dgm:cxn modelId="{965C5462-0EFF-5542-BC15-17C248E1E288}" type="presParOf" srcId="{BF4101B9-AD6A-DC49-98F9-D336CFBCEB4E}" destId="{88ACC4F1-2E9C-C141-BA8A-30E5D7A49A52}" srcOrd="3" destOrd="0" presId="urn:microsoft.com/office/officeart/2005/8/layout/hList7"/>
    <dgm:cxn modelId="{E5005C80-1FBF-CB48-9808-22BBFCA5510F}" type="presParOf" srcId="{E45C80A4-94DF-FF42-817E-6BE854BD1063}" destId="{599DD1AD-54D9-5946-9B8F-DBF3F582A059}" srcOrd="3" destOrd="0" presId="urn:microsoft.com/office/officeart/2005/8/layout/hList7"/>
    <dgm:cxn modelId="{2062A2D3-D57A-324A-8B19-E01CB4E21579}" type="presParOf" srcId="{E45C80A4-94DF-FF42-817E-6BE854BD1063}" destId="{E0B27337-099A-F440-9AD3-E1A8252D4EA9}" srcOrd="4" destOrd="0" presId="urn:microsoft.com/office/officeart/2005/8/layout/hList7"/>
    <dgm:cxn modelId="{6990C61A-FE3E-DA44-9AB6-C04D0F02645C}" type="presParOf" srcId="{E0B27337-099A-F440-9AD3-E1A8252D4EA9}" destId="{E09A831D-BE39-7D4E-B12A-602D28470C45}" srcOrd="0" destOrd="0" presId="urn:microsoft.com/office/officeart/2005/8/layout/hList7"/>
    <dgm:cxn modelId="{DC35AAC1-D923-4F42-A385-A9827FC6B6C0}" type="presParOf" srcId="{E0B27337-099A-F440-9AD3-E1A8252D4EA9}" destId="{E5308BB8-50E3-9641-9389-5F127E7D9C50}" srcOrd="1" destOrd="0" presId="urn:microsoft.com/office/officeart/2005/8/layout/hList7"/>
    <dgm:cxn modelId="{8069120B-AB40-0249-93E8-DF465575B45A}" type="presParOf" srcId="{E0B27337-099A-F440-9AD3-E1A8252D4EA9}" destId="{57B4B701-03C5-AE4A-8BE9-DB2E69EE2608}" srcOrd="2" destOrd="0" presId="urn:microsoft.com/office/officeart/2005/8/layout/hList7"/>
    <dgm:cxn modelId="{A1589345-C506-964A-853D-B2DE44D9D441}" type="presParOf" srcId="{E0B27337-099A-F440-9AD3-E1A8252D4EA9}" destId="{BD66CD32-6EF9-6645-86B8-BE2E83DE0D50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8ED945-CE99-9D4F-8C87-CF4DB6CD85C0}" type="doc">
      <dgm:prSet loTypeId="urn:microsoft.com/office/officeart/2005/8/layout/vList3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2F84E4D-9E43-904A-9DEF-8C012A4BCADC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 dirty="0" err="1"/>
            <a:t>Vikram</a:t>
          </a:r>
          <a:endParaRPr lang="en-US" dirty="0"/>
        </a:p>
      </dgm:t>
    </dgm:pt>
    <dgm:pt modelId="{2709FBF3-CCA3-B149-971F-69C48BB78C97}" type="parTrans" cxnId="{61BB8571-2F28-C849-8A7A-AB66C59056CB}">
      <dgm:prSet/>
      <dgm:spPr/>
      <dgm:t>
        <a:bodyPr/>
        <a:lstStyle/>
        <a:p>
          <a:endParaRPr lang="en-US"/>
        </a:p>
      </dgm:t>
    </dgm:pt>
    <dgm:pt modelId="{EB6D15CF-D1D2-EE46-9CF4-FEE03467E407}" type="sibTrans" cxnId="{61BB8571-2F28-C849-8A7A-AB66C59056CB}">
      <dgm:prSet/>
      <dgm:spPr/>
      <dgm:t>
        <a:bodyPr/>
        <a:lstStyle/>
        <a:p>
          <a:endParaRPr lang="en-US"/>
        </a:p>
      </dgm:t>
    </dgm:pt>
    <dgm:pt modelId="{0F0BC430-5D4D-5E4B-A6E0-4A2883C8AC7C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 dirty="0"/>
            <a:t>Christie</a:t>
          </a:r>
        </a:p>
      </dgm:t>
    </dgm:pt>
    <dgm:pt modelId="{ADD48189-18DC-704C-B06A-884E90E9B2F9}" type="parTrans" cxnId="{4F871C15-9F41-6247-A8AA-39DE71F7B04F}">
      <dgm:prSet/>
      <dgm:spPr/>
      <dgm:t>
        <a:bodyPr/>
        <a:lstStyle/>
        <a:p>
          <a:endParaRPr lang="en-US"/>
        </a:p>
      </dgm:t>
    </dgm:pt>
    <dgm:pt modelId="{F2440562-AED1-C740-93F6-2AD8A04D5747}" type="sibTrans" cxnId="{4F871C15-9F41-6247-A8AA-39DE71F7B04F}">
      <dgm:prSet/>
      <dgm:spPr/>
      <dgm:t>
        <a:bodyPr/>
        <a:lstStyle/>
        <a:p>
          <a:endParaRPr lang="en-US"/>
        </a:p>
      </dgm:t>
    </dgm:pt>
    <dgm:pt modelId="{36F822F0-3F55-324F-84FB-6EE65EDC353D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 dirty="0" err="1"/>
            <a:t>Tasmia</a:t>
          </a:r>
          <a:endParaRPr lang="en-US" dirty="0"/>
        </a:p>
      </dgm:t>
    </dgm:pt>
    <dgm:pt modelId="{BA90F91A-02FA-FC41-B95F-B3096CA80527}" type="parTrans" cxnId="{CA5119D7-15DA-4644-BD4C-601EA72E9D39}">
      <dgm:prSet/>
      <dgm:spPr/>
      <dgm:t>
        <a:bodyPr/>
        <a:lstStyle/>
        <a:p>
          <a:endParaRPr lang="en-US"/>
        </a:p>
      </dgm:t>
    </dgm:pt>
    <dgm:pt modelId="{E338F1D8-A6E3-114C-BD44-BC501AD2C101}" type="sibTrans" cxnId="{CA5119D7-15DA-4644-BD4C-601EA72E9D39}">
      <dgm:prSet/>
      <dgm:spPr/>
      <dgm:t>
        <a:bodyPr/>
        <a:lstStyle/>
        <a:p>
          <a:endParaRPr lang="en-US"/>
        </a:p>
      </dgm:t>
    </dgm:pt>
    <dgm:pt modelId="{FBF5502E-D877-174C-8CAB-B3005155BB7D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 dirty="0"/>
            <a:t>Samantha</a:t>
          </a:r>
        </a:p>
      </dgm:t>
    </dgm:pt>
    <dgm:pt modelId="{5EFD147A-2A11-DA4F-8B7A-48F8BDE3913A}" type="parTrans" cxnId="{DAFF15C9-55DC-5A45-9D48-8B99ED433331}">
      <dgm:prSet/>
      <dgm:spPr/>
      <dgm:t>
        <a:bodyPr/>
        <a:lstStyle/>
        <a:p>
          <a:endParaRPr lang="en-US"/>
        </a:p>
      </dgm:t>
    </dgm:pt>
    <dgm:pt modelId="{FA61AEFD-7C21-8D44-BB36-BF8D9E96F413}" type="sibTrans" cxnId="{DAFF15C9-55DC-5A45-9D48-8B99ED433331}">
      <dgm:prSet/>
      <dgm:spPr/>
      <dgm:t>
        <a:bodyPr/>
        <a:lstStyle/>
        <a:p>
          <a:endParaRPr lang="en-US"/>
        </a:p>
      </dgm:t>
    </dgm:pt>
    <dgm:pt modelId="{A7672E32-F787-0C44-BA91-F870389C17A3}" type="pres">
      <dgm:prSet presAssocID="{E58ED945-CE99-9D4F-8C87-CF4DB6CD85C0}" presName="linearFlow" presStyleCnt="0">
        <dgm:presLayoutVars>
          <dgm:dir/>
          <dgm:resizeHandles val="exact"/>
        </dgm:presLayoutVars>
      </dgm:prSet>
      <dgm:spPr/>
    </dgm:pt>
    <dgm:pt modelId="{76BD04A4-9809-234E-9068-99F755BA64B1}" type="pres">
      <dgm:prSet presAssocID="{22F84E4D-9E43-904A-9DEF-8C012A4BCADC}" presName="composite" presStyleCnt="0"/>
      <dgm:spPr/>
    </dgm:pt>
    <dgm:pt modelId="{E097A044-42DA-9345-BB1E-96925D16DC7B}" type="pres">
      <dgm:prSet presAssocID="{22F84E4D-9E43-904A-9DEF-8C012A4BCADC}" presName="imgShp" presStyleLbl="fgImgPlace1" presStyleIdx="0" presStyleCnt="4"/>
      <dgm:spPr>
        <a:blipFill>
          <a:blip xmlns:r="http://schemas.openxmlformats.org/officeDocument/2006/relationships" r:embed="rId1"/>
          <a:srcRect/>
          <a:stretch>
            <a:fillRect l="-12000" r="-12000"/>
          </a:stretch>
        </a:blipFill>
      </dgm:spPr>
    </dgm:pt>
    <dgm:pt modelId="{2F14A62C-01F4-5C49-85C0-C869C2907083}" type="pres">
      <dgm:prSet presAssocID="{22F84E4D-9E43-904A-9DEF-8C012A4BCADC}" presName="txShp" presStyleLbl="node1" presStyleIdx="0" presStyleCnt="4">
        <dgm:presLayoutVars>
          <dgm:bulletEnabled val="1"/>
        </dgm:presLayoutVars>
      </dgm:prSet>
      <dgm:spPr/>
    </dgm:pt>
    <dgm:pt modelId="{D0D8D51D-25EC-D84C-A3B4-2D0A94C6D53F}" type="pres">
      <dgm:prSet presAssocID="{EB6D15CF-D1D2-EE46-9CF4-FEE03467E407}" presName="spacing" presStyleCnt="0"/>
      <dgm:spPr/>
    </dgm:pt>
    <dgm:pt modelId="{FE2068F6-EE53-CA43-AC92-6BA6BB467F7F}" type="pres">
      <dgm:prSet presAssocID="{0F0BC430-5D4D-5E4B-A6E0-4A2883C8AC7C}" presName="composite" presStyleCnt="0"/>
      <dgm:spPr/>
    </dgm:pt>
    <dgm:pt modelId="{C5E5B80F-4609-904E-8636-BA04881457D7}" type="pres">
      <dgm:prSet presAssocID="{0F0BC430-5D4D-5E4B-A6E0-4A2883C8AC7C}" presName="imgShp" presStyleLbl="fgImgPlace1" presStyleIdx="1" presStyleCnt="4"/>
      <dgm:spPr>
        <a:blipFill>
          <a:blip xmlns:r="http://schemas.openxmlformats.org/officeDocument/2006/relationships" r:embed="rId2"/>
          <a:srcRect/>
          <a:stretch>
            <a:fillRect l="-14000" r="-14000"/>
          </a:stretch>
        </a:blipFill>
      </dgm:spPr>
    </dgm:pt>
    <dgm:pt modelId="{3043A795-742E-8A44-8ADF-99597B7FA270}" type="pres">
      <dgm:prSet presAssocID="{0F0BC430-5D4D-5E4B-A6E0-4A2883C8AC7C}" presName="txShp" presStyleLbl="node1" presStyleIdx="1" presStyleCnt="4">
        <dgm:presLayoutVars>
          <dgm:bulletEnabled val="1"/>
        </dgm:presLayoutVars>
      </dgm:prSet>
      <dgm:spPr/>
    </dgm:pt>
    <dgm:pt modelId="{9AA80AA7-B0E6-A941-93E9-F92E356D3261}" type="pres">
      <dgm:prSet presAssocID="{F2440562-AED1-C740-93F6-2AD8A04D5747}" presName="spacing" presStyleCnt="0"/>
      <dgm:spPr/>
    </dgm:pt>
    <dgm:pt modelId="{36CDBE7D-7339-D549-AEC3-FD0AD72B8E54}" type="pres">
      <dgm:prSet presAssocID="{36F822F0-3F55-324F-84FB-6EE65EDC353D}" presName="composite" presStyleCnt="0"/>
      <dgm:spPr/>
    </dgm:pt>
    <dgm:pt modelId="{1ABA422B-D7F3-2F4A-A485-279A218B961E}" type="pres">
      <dgm:prSet presAssocID="{36F822F0-3F55-324F-84FB-6EE65EDC353D}" presName="imgShp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</dgm:pt>
    <dgm:pt modelId="{55D633D4-9937-4D44-B27B-49441156224F}" type="pres">
      <dgm:prSet presAssocID="{36F822F0-3F55-324F-84FB-6EE65EDC353D}" presName="txShp" presStyleLbl="node1" presStyleIdx="2" presStyleCnt="4">
        <dgm:presLayoutVars>
          <dgm:bulletEnabled val="1"/>
        </dgm:presLayoutVars>
      </dgm:prSet>
      <dgm:spPr/>
    </dgm:pt>
    <dgm:pt modelId="{A8DA3999-61D4-3F40-B4D2-452F02C1023D}" type="pres">
      <dgm:prSet presAssocID="{E338F1D8-A6E3-114C-BD44-BC501AD2C101}" presName="spacing" presStyleCnt="0"/>
      <dgm:spPr/>
    </dgm:pt>
    <dgm:pt modelId="{5F82CC81-924B-2840-8184-244C71BF0C7E}" type="pres">
      <dgm:prSet presAssocID="{FBF5502E-D877-174C-8CAB-B3005155BB7D}" presName="composite" presStyleCnt="0"/>
      <dgm:spPr/>
    </dgm:pt>
    <dgm:pt modelId="{8DBC0ED5-B085-314E-BA9A-A10767776764}" type="pres">
      <dgm:prSet presAssocID="{FBF5502E-D877-174C-8CAB-B3005155BB7D}" presName="imgShp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8974B1A8-C64C-D242-94A1-D4F26FFAB603}" type="pres">
      <dgm:prSet presAssocID="{FBF5502E-D877-174C-8CAB-B3005155BB7D}" presName="txShp" presStyleLbl="node1" presStyleIdx="3" presStyleCnt="4">
        <dgm:presLayoutVars>
          <dgm:bulletEnabled val="1"/>
        </dgm:presLayoutVars>
      </dgm:prSet>
      <dgm:spPr/>
    </dgm:pt>
  </dgm:ptLst>
  <dgm:cxnLst>
    <dgm:cxn modelId="{614D8601-8573-664A-93FA-626F2CD30409}" type="presOf" srcId="{FBF5502E-D877-174C-8CAB-B3005155BB7D}" destId="{8974B1A8-C64C-D242-94A1-D4F26FFAB603}" srcOrd="0" destOrd="0" presId="urn:microsoft.com/office/officeart/2005/8/layout/vList3"/>
    <dgm:cxn modelId="{58496706-A559-364C-83FA-50E3D3EF1E3F}" type="presOf" srcId="{22F84E4D-9E43-904A-9DEF-8C012A4BCADC}" destId="{2F14A62C-01F4-5C49-85C0-C869C2907083}" srcOrd="0" destOrd="0" presId="urn:microsoft.com/office/officeart/2005/8/layout/vList3"/>
    <dgm:cxn modelId="{443C3008-4258-5D4A-8869-545E6732210F}" type="presOf" srcId="{E58ED945-CE99-9D4F-8C87-CF4DB6CD85C0}" destId="{A7672E32-F787-0C44-BA91-F870389C17A3}" srcOrd="0" destOrd="0" presId="urn:microsoft.com/office/officeart/2005/8/layout/vList3"/>
    <dgm:cxn modelId="{4F871C15-9F41-6247-A8AA-39DE71F7B04F}" srcId="{E58ED945-CE99-9D4F-8C87-CF4DB6CD85C0}" destId="{0F0BC430-5D4D-5E4B-A6E0-4A2883C8AC7C}" srcOrd="1" destOrd="0" parTransId="{ADD48189-18DC-704C-B06A-884E90E9B2F9}" sibTransId="{F2440562-AED1-C740-93F6-2AD8A04D5747}"/>
    <dgm:cxn modelId="{61BB8571-2F28-C849-8A7A-AB66C59056CB}" srcId="{E58ED945-CE99-9D4F-8C87-CF4DB6CD85C0}" destId="{22F84E4D-9E43-904A-9DEF-8C012A4BCADC}" srcOrd="0" destOrd="0" parTransId="{2709FBF3-CCA3-B149-971F-69C48BB78C97}" sibTransId="{EB6D15CF-D1D2-EE46-9CF4-FEE03467E407}"/>
    <dgm:cxn modelId="{DAFF15C9-55DC-5A45-9D48-8B99ED433331}" srcId="{E58ED945-CE99-9D4F-8C87-CF4DB6CD85C0}" destId="{FBF5502E-D877-174C-8CAB-B3005155BB7D}" srcOrd="3" destOrd="0" parTransId="{5EFD147A-2A11-DA4F-8B7A-48F8BDE3913A}" sibTransId="{FA61AEFD-7C21-8D44-BB36-BF8D9E96F413}"/>
    <dgm:cxn modelId="{E60D8CD0-AFAE-F848-9FF5-C2B723B2FAF3}" type="presOf" srcId="{0F0BC430-5D4D-5E4B-A6E0-4A2883C8AC7C}" destId="{3043A795-742E-8A44-8ADF-99597B7FA270}" srcOrd="0" destOrd="0" presId="urn:microsoft.com/office/officeart/2005/8/layout/vList3"/>
    <dgm:cxn modelId="{CA5119D7-15DA-4644-BD4C-601EA72E9D39}" srcId="{E58ED945-CE99-9D4F-8C87-CF4DB6CD85C0}" destId="{36F822F0-3F55-324F-84FB-6EE65EDC353D}" srcOrd="2" destOrd="0" parTransId="{BA90F91A-02FA-FC41-B95F-B3096CA80527}" sibTransId="{E338F1D8-A6E3-114C-BD44-BC501AD2C101}"/>
    <dgm:cxn modelId="{812576E7-2A9C-D843-BFB3-1EC33B6AAF13}" type="presOf" srcId="{36F822F0-3F55-324F-84FB-6EE65EDC353D}" destId="{55D633D4-9937-4D44-B27B-49441156224F}" srcOrd="0" destOrd="0" presId="urn:microsoft.com/office/officeart/2005/8/layout/vList3"/>
    <dgm:cxn modelId="{0A9F25B1-ED48-3F4D-863C-599D001BD3D2}" type="presParOf" srcId="{A7672E32-F787-0C44-BA91-F870389C17A3}" destId="{76BD04A4-9809-234E-9068-99F755BA64B1}" srcOrd="0" destOrd="0" presId="urn:microsoft.com/office/officeart/2005/8/layout/vList3"/>
    <dgm:cxn modelId="{E6808647-0FEB-CE47-9DC5-8EE163EC838A}" type="presParOf" srcId="{76BD04A4-9809-234E-9068-99F755BA64B1}" destId="{E097A044-42DA-9345-BB1E-96925D16DC7B}" srcOrd="0" destOrd="0" presId="urn:microsoft.com/office/officeart/2005/8/layout/vList3"/>
    <dgm:cxn modelId="{ED878E09-8BD6-D84D-8A82-0C5226A9D8C9}" type="presParOf" srcId="{76BD04A4-9809-234E-9068-99F755BA64B1}" destId="{2F14A62C-01F4-5C49-85C0-C869C2907083}" srcOrd="1" destOrd="0" presId="urn:microsoft.com/office/officeart/2005/8/layout/vList3"/>
    <dgm:cxn modelId="{11E355F3-D958-AA4A-BDAF-CC717B659120}" type="presParOf" srcId="{A7672E32-F787-0C44-BA91-F870389C17A3}" destId="{D0D8D51D-25EC-D84C-A3B4-2D0A94C6D53F}" srcOrd="1" destOrd="0" presId="urn:microsoft.com/office/officeart/2005/8/layout/vList3"/>
    <dgm:cxn modelId="{9A3F7E63-CEE7-5542-B2D7-CB6269008499}" type="presParOf" srcId="{A7672E32-F787-0C44-BA91-F870389C17A3}" destId="{FE2068F6-EE53-CA43-AC92-6BA6BB467F7F}" srcOrd="2" destOrd="0" presId="urn:microsoft.com/office/officeart/2005/8/layout/vList3"/>
    <dgm:cxn modelId="{C2A0BFE4-449B-3A4A-B7CD-2EE0650B6E05}" type="presParOf" srcId="{FE2068F6-EE53-CA43-AC92-6BA6BB467F7F}" destId="{C5E5B80F-4609-904E-8636-BA04881457D7}" srcOrd="0" destOrd="0" presId="urn:microsoft.com/office/officeart/2005/8/layout/vList3"/>
    <dgm:cxn modelId="{B1A63FA2-9EAF-7E4F-B82D-1A9628A253CF}" type="presParOf" srcId="{FE2068F6-EE53-CA43-AC92-6BA6BB467F7F}" destId="{3043A795-742E-8A44-8ADF-99597B7FA270}" srcOrd="1" destOrd="0" presId="urn:microsoft.com/office/officeart/2005/8/layout/vList3"/>
    <dgm:cxn modelId="{77DDE406-54A4-374B-AAF6-A20032AF7A16}" type="presParOf" srcId="{A7672E32-F787-0C44-BA91-F870389C17A3}" destId="{9AA80AA7-B0E6-A941-93E9-F92E356D3261}" srcOrd="3" destOrd="0" presId="urn:microsoft.com/office/officeart/2005/8/layout/vList3"/>
    <dgm:cxn modelId="{E5E721AC-BB5D-AD48-9565-19DA9C1BAED0}" type="presParOf" srcId="{A7672E32-F787-0C44-BA91-F870389C17A3}" destId="{36CDBE7D-7339-D549-AEC3-FD0AD72B8E54}" srcOrd="4" destOrd="0" presId="urn:microsoft.com/office/officeart/2005/8/layout/vList3"/>
    <dgm:cxn modelId="{40E11E02-6E24-2849-B9D5-0465F493CB08}" type="presParOf" srcId="{36CDBE7D-7339-D549-AEC3-FD0AD72B8E54}" destId="{1ABA422B-D7F3-2F4A-A485-279A218B961E}" srcOrd="0" destOrd="0" presId="urn:microsoft.com/office/officeart/2005/8/layout/vList3"/>
    <dgm:cxn modelId="{FB5DDF8F-6D3F-F84C-8B0E-D4824BEBAF77}" type="presParOf" srcId="{36CDBE7D-7339-D549-AEC3-FD0AD72B8E54}" destId="{55D633D4-9937-4D44-B27B-49441156224F}" srcOrd="1" destOrd="0" presId="urn:microsoft.com/office/officeart/2005/8/layout/vList3"/>
    <dgm:cxn modelId="{7CD98A9F-3624-AC4D-8BB1-27C6D5F4D76D}" type="presParOf" srcId="{A7672E32-F787-0C44-BA91-F870389C17A3}" destId="{A8DA3999-61D4-3F40-B4D2-452F02C1023D}" srcOrd="5" destOrd="0" presId="urn:microsoft.com/office/officeart/2005/8/layout/vList3"/>
    <dgm:cxn modelId="{77FC2A20-D8DB-2240-9D19-DF03AABB7098}" type="presParOf" srcId="{A7672E32-F787-0C44-BA91-F870389C17A3}" destId="{5F82CC81-924B-2840-8184-244C71BF0C7E}" srcOrd="6" destOrd="0" presId="urn:microsoft.com/office/officeart/2005/8/layout/vList3"/>
    <dgm:cxn modelId="{5CE67646-4183-004E-B0A1-BD3229325A50}" type="presParOf" srcId="{5F82CC81-924B-2840-8184-244C71BF0C7E}" destId="{8DBC0ED5-B085-314E-BA9A-A10767776764}" srcOrd="0" destOrd="0" presId="urn:microsoft.com/office/officeart/2005/8/layout/vList3"/>
    <dgm:cxn modelId="{DB619951-F7F8-4947-B937-99FA9786D735}" type="presParOf" srcId="{5F82CC81-924B-2840-8184-244C71BF0C7E}" destId="{8974B1A8-C64C-D242-94A1-D4F26FFAB603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D92E48-2B61-4861-834E-14F9F525CE32}" type="doc">
      <dgm:prSet loTypeId="urn:microsoft.com/office/officeart/2005/8/layout/default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A098C4A-13DC-45E1-BB01-3DF669AEC24F}">
      <dgm:prSet/>
      <dgm:spPr/>
      <dgm:t>
        <a:bodyPr/>
        <a:lstStyle/>
        <a:p>
          <a:r>
            <a:rPr lang="en-US" dirty="0"/>
            <a:t>It’s your civic duty to vote, but it doesn’t feel like it makes a difference</a:t>
          </a:r>
        </a:p>
      </dgm:t>
    </dgm:pt>
    <dgm:pt modelId="{CC8C9144-4624-4E06-A995-60CE619C3274}" type="parTrans" cxnId="{CB8FC3CF-6D91-4ABF-9737-961D54A28542}">
      <dgm:prSet/>
      <dgm:spPr/>
      <dgm:t>
        <a:bodyPr/>
        <a:lstStyle/>
        <a:p>
          <a:endParaRPr lang="en-US"/>
        </a:p>
      </dgm:t>
    </dgm:pt>
    <dgm:pt modelId="{386A68ED-3088-4B6D-B446-FE40FC45CCDD}" type="sibTrans" cxnId="{CB8FC3CF-6D91-4ABF-9737-961D54A28542}">
      <dgm:prSet/>
      <dgm:spPr/>
      <dgm:t>
        <a:bodyPr/>
        <a:lstStyle/>
        <a:p>
          <a:endParaRPr lang="en-US"/>
        </a:p>
      </dgm:t>
    </dgm:pt>
    <dgm:pt modelId="{27F23E9E-2E66-49A2-8CE7-29115956CC8F}">
      <dgm:prSet/>
      <dgm:spPr/>
      <dgm:t>
        <a:bodyPr/>
        <a:lstStyle/>
        <a:p>
          <a:r>
            <a:rPr lang="en-US" dirty="0"/>
            <a:t>Social media has become a primary news source for many</a:t>
          </a:r>
        </a:p>
      </dgm:t>
    </dgm:pt>
    <dgm:pt modelId="{076387F0-FB23-4C83-B166-2DAFADCF68D8}" type="parTrans" cxnId="{3DCD1DBB-BF97-4B83-9B66-A8CA77FE0576}">
      <dgm:prSet/>
      <dgm:spPr/>
      <dgm:t>
        <a:bodyPr/>
        <a:lstStyle/>
        <a:p>
          <a:endParaRPr lang="en-US"/>
        </a:p>
      </dgm:t>
    </dgm:pt>
    <dgm:pt modelId="{57761B0D-B4E8-4309-81AA-B8E08C2D0BC2}" type="sibTrans" cxnId="{3DCD1DBB-BF97-4B83-9B66-A8CA77FE0576}">
      <dgm:prSet/>
      <dgm:spPr/>
      <dgm:t>
        <a:bodyPr/>
        <a:lstStyle/>
        <a:p>
          <a:endParaRPr lang="en-US"/>
        </a:p>
      </dgm:t>
    </dgm:pt>
    <dgm:pt modelId="{5E34C7A5-DF48-4537-A00C-A8A6AFEE2297}">
      <dgm:prSet/>
      <dgm:spPr/>
      <dgm:t>
        <a:bodyPr/>
        <a:lstStyle/>
        <a:p>
          <a:r>
            <a:rPr lang="en-US" dirty="0"/>
            <a:t>At least two interviewees didn’t know their local representatives, nor their senators and house representatives</a:t>
          </a:r>
        </a:p>
      </dgm:t>
    </dgm:pt>
    <dgm:pt modelId="{2DC4A43C-B6FF-4E96-B06B-EF2C56857CE9}" type="parTrans" cxnId="{0792569D-6546-4722-9D89-8B694836EACA}">
      <dgm:prSet/>
      <dgm:spPr/>
      <dgm:t>
        <a:bodyPr/>
        <a:lstStyle/>
        <a:p>
          <a:endParaRPr lang="en-US"/>
        </a:p>
      </dgm:t>
    </dgm:pt>
    <dgm:pt modelId="{90DBFC4D-0702-421C-8E6A-775B0E0F452C}" type="sibTrans" cxnId="{0792569D-6546-4722-9D89-8B694836EACA}">
      <dgm:prSet/>
      <dgm:spPr/>
      <dgm:t>
        <a:bodyPr/>
        <a:lstStyle/>
        <a:p>
          <a:endParaRPr lang="en-US"/>
        </a:p>
      </dgm:t>
    </dgm:pt>
    <dgm:pt modelId="{E4A3D535-BECC-4E76-8BDC-5ADC59F6C70C}">
      <dgm:prSet/>
      <dgm:spPr/>
      <dgm:t>
        <a:bodyPr/>
        <a:lstStyle/>
        <a:p>
          <a:r>
            <a:rPr lang="en-US" dirty="0"/>
            <a:t>Family influences politics and interest in politics</a:t>
          </a:r>
        </a:p>
      </dgm:t>
    </dgm:pt>
    <dgm:pt modelId="{869E416C-5D5B-447F-85F8-00AFAB51188E}" type="parTrans" cxnId="{EDFE4C98-C86E-46B2-BBC3-933D4DB8E2BE}">
      <dgm:prSet/>
      <dgm:spPr/>
      <dgm:t>
        <a:bodyPr/>
        <a:lstStyle/>
        <a:p>
          <a:endParaRPr lang="en-US"/>
        </a:p>
      </dgm:t>
    </dgm:pt>
    <dgm:pt modelId="{C609943C-26DC-4D7D-AC16-99B11ADF880D}" type="sibTrans" cxnId="{EDFE4C98-C86E-46B2-BBC3-933D4DB8E2BE}">
      <dgm:prSet/>
      <dgm:spPr/>
      <dgm:t>
        <a:bodyPr/>
        <a:lstStyle/>
        <a:p>
          <a:endParaRPr lang="en-US"/>
        </a:p>
      </dgm:t>
    </dgm:pt>
    <dgm:pt modelId="{6F64E9B9-454E-4151-9044-023EA0A713F1}">
      <dgm:prSet/>
      <dgm:spPr/>
      <dgm:t>
        <a:bodyPr/>
        <a:lstStyle/>
        <a:p>
          <a:r>
            <a:rPr lang="en-US" dirty="0" err="1"/>
            <a:t>Vikram</a:t>
          </a:r>
          <a:r>
            <a:rPr lang="en-US" dirty="0"/>
            <a:t> never solely reads headlines, but Christie exclusively reads headlines, and often neglects the article</a:t>
          </a:r>
        </a:p>
      </dgm:t>
    </dgm:pt>
    <dgm:pt modelId="{0F950DED-887A-4DC6-AE39-3C377E59BF69}" type="parTrans" cxnId="{61A6DB29-64D2-4E8B-8086-94E492F3D529}">
      <dgm:prSet/>
      <dgm:spPr/>
      <dgm:t>
        <a:bodyPr/>
        <a:lstStyle/>
        <a:p>
          <a:endParaRPr lang="en-US"/>
        </a:p>
      </dgm:t>
    </dgm:pt>
    <dgm:pt modelId="{28BDCA8B-4245-4348-811F-939CE3C5E416}" type="sibTrans" cxnId="{61A6DB29-64D2-4E8B-8086-94E492F3D529}">
      <dgm:prSet/>
      <dgm:spPr/>
      <dgm:t>
        <a:bodyPr/>
        <a:lstStyle/>
        <a:p>
          <a:endParaRPr lang="en-US"/>
        </a:p>
      </dgm:t>
    </dgm:pt>
    <dgm:pt modelId="{9D66AE90-659A-9345-9B45-2FB51CEA93D4}" type="pres">
      <dgm:prSet presAssocID="{E2D92E48-2B61-4861-834E-14F9F525CE32}" presName="diagram" presStyleCnt="0">
        <dgm:presLayoutVars>
          <dgm:dir/>
          <dgm:resizeHandles val="exact"/>
        </dgm:presLayoutVars>
      </dgm:prSet>
      <dgm:spPr/>
    </dgm:pt>
    <dgm:pt modelId="{EFB25A0C-A510-084C-B5BD-0147ED2A009B}" type="pres">
      <dgm:prSet presAssocID="{9A098C4A-13DC-45E1-BB01-3DF669AEC24F}" presName="node" presStyleLbl="node1" presStyleIdx="0" presStyleCnt="5">
        <dgm:presLayoutVars>
          <dgm:bulletEnabled val="1"/>
        </dgm:presLayoutVars>
      </dgm:prSet>
      <dgm:spPr/>
    </dgm:pt>
    <dgm:pt modelId="{16E3FB23-50D2-3848-BB0F-35100442440F}" type="pres">
      <dgm:prSet presAssocID="{386A68ED-3088-4B6D-B446-FE40FC45CCDD}" presName="sibTrans" presStyleCnt="0"/>
      <dgm:spPr/>
    </dgm:pt>
    <dgm:pt modelId="{281C1680-9B8C-2D41-8B4D-6021D6AE6D65}" type="pres">
      <dgm:prSet presAssocID="{27F23E9E-2E66-49A2-8CE7-29115956CC8F}" presName="node" presStyleLbl="node1" presStyleIdx="1" presStyleCnt="5">
        <dgm:presLayoutVars>
          <dgm:bulletEnabled val="1"/>
        </dgm:presLayoutVars>
      </dgm:prSet>
      <dgm:spPr/>
    </dgm:pt>
    <dgm:pt modelId="{2B1ACA23-CB19-1D4F-A28B-63EC8D029C3E}" type="pres">
      <dgm:prSet presAssocID="{57761B0D-B4E8-4309-81AA-B8E08C2D0BC2}" presName="sibTrans" presStyleCnt="0"/>
      <dgm:spPr/>
    </dgm:pt>
    <dgm:pt modelId="{B0A2FA93-35BE-E04C-B5AB-6204C24BB734}" type="pres">
      <dgm:prSet presAssocID="{5E34C7A5-DF48-4537-A00C-A8A6AFEE2297}" presName="node" presStyleLbl="node1" presStyleIdx="2" presStyleCnt="5">
        <dgm:presLayoutVars>
          <dgm:bulletEnabled val="1"/>
        </dgm:presLayoutVars>
      </dgm:prSet>
      <dgm:spPr/>
    </dgm:pt>
    <dgm:pt modelId="{6E21567C-A973-F34D-B7A2-E4EC747C1B54}" type="pres">
      <dgm:prSet presAssocID="{90DBFC4D-0702-421C-8E6A-775B0E0F452C}" presName="sibTrans" presStyleCnt="0"/>
      <dgm:spPr/>
    </dgm:pt>
    <dgm:pt modelId="{8F1B81E9-A41B-0443-9263-DD134FE9DE75}" type="pres">
      <dgm:prSet presAssocID="{E4A3D535-BECC-4E76-8BDC-5ADC59F6C70C}" presName="node" presStyleLbl="node1" presStyleIdx="3" presStyleCnt="5">
        <dgm:presLayoutVars>
          <dgm:bulletEnabled val="1"/>
        </dgm:presLayoutVars>
      </dgm:prSet>
      <dgm:spPr/>
    </dgm:pt>
    <dgm:pt modelId="{9CDE29E0-8631-EB49-9926-368359B22D34}" type="pres">
      <dgm:prSet presAssocID="{C609943C-26DC-4D7D-AC16-99B11ADF880D}" presName="sibTrans" presStyleCnt="0"/>
      <dgm:spPr/>
    </dgm:pt>
    <dgm:pt modelId="{6179AF30-9A28-1A43-8042-ED3F3710597B}" type="pres">
      <dgm:prSet presAssocID="{6F64E9B9-454E-4151-9044-023EA0A713F1}" presName="node" presStyleLbl="node1" presStyleIdx="4" presStyleCnt="5">
        <dgm:presLayoutVars>
          <dgm:bulletEnabled val="1"/>
        </dgm:presLayoutVars>
      </dgm:prSet>
      <dgm:spPr/>
    </dgm:pt>
  </dgm:ptLst>
  <dgm:cxnLst>
    <dgm:cxn modelId="{2E84981D-C8BC-234D-B171-9FB38BCF9672}" type="presOf" srcId="{6F64E9B9-454E-4151-9044-023EA0A713F1}" destId="{6179AF30-9A28-1A43-8042-ED3F3710597B}" srcOrd="0" destOrd="0" presId="urn:microsoft.com/office/officeart/2005/8/layout/default"/>
    <dgm:cxn modelId="{61A6DB29-64D2-4E8B-8086-94E492F3D529}" srcId="{E2D92E48-2B61-4861-834E-14F9F525CE32}" destId="{6F64E9B9-454E-4151-9044-023EA0A713F1}" srcOrd="4" destOrd="0" parTransId="{0F950DED-887A-4DC6-AE39-3C377E59BF69}" sibTransId="{28BDCA8B-4245-4348-811F-939CE3C5E416}"/>
    <dgm:cxn modelId="{7049C051-44D3-9147-AFC3-9940E4F9F5AA}" type="presOf" srcId="{E2D92E48-2B61-4861-834E-14F9F525CE32}" destId="{9D66AE90-659A-9345-9B45-2FB51CEA93D4}" srcOrd="0" destOrd="0" presId="urn:microsoft.com/office/officeart/2005/8/layout/default"/>
    <dgm:cxn modelId="{AC13CF59-A56F-954F-A474-340A697DE924}" type="presOf" srcId="{E4A3D535-BECC-4E76-8BDC-5ADC59F6C70C}" destId="{8F1B81E9-A41B-0443-9263-DD134FE9DE75}" srcOrd="0" destOrd="0" presId="urn:microsoft.com/office/officeart/2005/8/layout/default"/>
    <dgm:cxn modelId="{EDFE4C98-C86E-46B2-BBC3-933D4DB8E2BE}" srcId="{E2D92E48-2B61-4861-834E-14F9F525CE32}" destId="{E4A3D535-BECC-4E76-8BDC-5ADC59F6C70C}" srcOrd="3" destOrd="0" parTransId="{869E416C-5D5B-447F-85F8-00AFAB51188E}" sibTransId="{C609943C-26DC-4D7D-AC16-99B11ADF880D}"/>
    <dgm:cxn modelId="{0792569D-6546-4722-9D89-8B694836EACA}" srcId="{E2D92E48-2B61-4861-834E-14F9F525CE32}" destId="{5E34C7A5-DF48-4537-A00C-A8A6AFEE2297}" srcOrd="2" destOrd="0" parTransId="{2DC4A43C-B6FF-4E96-B06B-EF2C56857CE9}" sibTransId="{90DBFC4D-0702-421C-8E6A-775B0E0F452C}"/>
    <dgm:cxn modelId="{3DCD1DBB-BF97-4B83-9B66-A8CA77FE0576}" srcId="{E2D92E48-2B61-4861-834E-14F9F525CE32}" destId="{27F23E9E-2E66-49A2-8CE7-29115956CC8F}" srcOrd="1" destOrd="0" parTransId="{076387F0-FB23-4C83-B166-2DAFADCF68D8}" sibTransId="{57761B0D-B4E8-4309-81AA-B8E08C2D0BC2}"/>
    <dgm:cxn modelId="{6F7C9CC8-ED0F-BD4A-8955-064467FA2C3F}" type="presOf" srcId="{27F23E9E-2E66-49A2-8CE7-29115956CC8F}" destId="{281C1680-9B8C-2D41-8B4D-6021D6AE6D65}" srcOrd="0" destOrd="0" presId="urn:microsoft.com/office/officeart/2005/8/layout/default"/>
    <dgm:cxn modelId="{CB8FC3CF-6D91-4ABF-9737-961D54A28542}" srcId="{E2D92E48-2B61-4861-834E-14F9F525CE32}" destId="{9A098C4A-13DC-45E1-BB01-3DF669AEC24F}" srcOrd="0" destOrd="0" parTransId="{CC8C9144-4624-4E06-A995-60CE619C3274}" sibTransId="{386A68ED-3088-4B6D-B446-FE40FC45CCDD}"/>
    <dgm:cxn modelId="{AF6ED5CF-36D0-9B4A-BCFE-DF173C0DCFF5}" type="presOf" srcId="{5E34C7A5-DF48-4537-A00C-A8A6AFEE2297}" destId="{B0A2FA93-35BE-E04C-B5AB-6204C24BB734}" srcOrd="0" destOrd="0" presId="urn:microsoft.com/office/officeart/2005/8/layout/default"/>
    <dgm:cxn modelId="{2051D1D1-9F79-D64C-9E68-408E002C8A2B}" type="presOf" srcId="{9A098C4A-13DC-45E1-BB01-3DF669AEC24F}" destId="{EFB25A0C-A510-084C-B5BD-0147ED2A009B}" srcOrd="0" destOrd="0" presId="urn:microsoft.com/office/officeart/2005/8/layout/default"/>
    <dgm:cxn modelId="{33D9853D-E115-9B45-B02A-A3C8DC304B80}" type="presParOf" srcId="{9D66AE90-659A-9345-9B45-2FB51CEA93D4}" destId="{EFB25A0C-A510-084C-B5BD-0147ED2A009B}" srcOrd="0" destOrd="0" presId="urn:microsoft.com/office/officeart/2005/8/layout/default"/>
    <dgm:cxn modelId="{08C6038B-F39C-E443-9C37-7C432B22DA03}" type="presParOf" srcId="{9D66AE90-659A-9345-9B45-2FB51CEA93D4}" destId="{16E3FB23-50D2-3848-BB0F-35100442440F}" srcOrd="1" destOrd="0" presId="urn:microsoft.com/office/officeart/2005/8/layout/default"/>
    <dgm:cxn modelId="{5CA3A78A-F60A-DD43-A60A-247550F86CD5}" type="presParOf" srcId="{9D66AE90-659A-9345-9B45-2FB51CEA93D4}" destId="{281C1680-9B8C-2D41-8B4D-6021D6AE6D65}" srcOrd="2" destOrd="0" presId="urn:microsoft.com/office/officeart/2005/8/layout/default"/>
    <dgm:cxn modelId="{D8178C7E-D512-D649-9D93-D6B26A185E85}" type="presParOf" srcId="{9D66AE90-659A-9345-9B45-2FB51CEA93D4}" destId="{2B1ACA23-CB19-1D4F-A28B-63EC8D029C3E}" srcOrd="3" destOrd="0" presId="urn:microsoft.com/office/officeart/2005/8/layout/default"/>
    <dgm:cxn modelId="{49A46EBC-B67D-3140-93CE-7CEA6C6E371B}" type="presParOf" srcId="{9D66AE90-659A-9345-9B45-2FB51CEA93D4}" destId="{B0A2FA93-35BE-E04C-B5AB-6204C24BB734}" srcOrd="4" destOrd="0" presId="urn:microsoft.com/office/officeart/2005/8/layout/default"/>
    <dgm:cxn modelId="{A8A2BA5D-5792-1941-B945-0F7E1FB2CB28}" type="presParOf" srcId="{9D66AE90-659A-9345-9B45-2FB51CEA93D4}" destId="{6E21567C-A973-F34D-B7A2-E4EC747C1B54}" srcOrd="5" destOrd="0" presId="urn:microsoft.com/office/officeart/2005/8/layout/default"/>
    <dgm:cxn modelId="{071EB86E-8EBE-BD40-A383-34203AE0D168}" type="presParOf" srcId="{9D66AE90-659A-9345-9B45-2FB51CEA93D4}" destId="{8F1B81E9-A41B-0443-9263-DD134FE9DE75}" srcOrd="6" destOrd="0" presId="urn:microsoft.com/office/officeart/2005/8/layout/default"/>
    <dgm:cxn modelId="{2CA3DF55-F3C8-C04A-9ECF-2CAE7FC99E59}" type="presParOf" srcId="{9D66AE90-659A-9345-9B45-2FB51CEA93D4}" destId="{9CDE29E0-8631-EB49-9926-368359B22D34}" srcOrd="7" destOrd="0" presId="urn:microsoft.com/office/officeart/2005/8/layout/default"/>
    <dgm:cxn modelId="{CCA30A6C-68C1-7046-AF54-7AD8CBBA76DB}" type="presParOf" srcId="{9D66AE90-659A-9345-9B45-2FB51CEA93D4}" destId="{6179AF30-9A28-1A43-8042-ED3F3710597B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7BDAA54-7568-42E8-8152-BAC30F096984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7C97300-5B76-4762-8A56-9E65C44AE87E}">
      <dgm:prSet/>
      <dgm:spPr/>
      <dgm:t>
        <a:bodyPr/>
        <a:lstStyle/>
        <a:p>
          <a:r>
            <a:rPr lang="en-US"/>
            <a:t>We interviewed three young voters and one experienced and involved voter.</a:t>
          </a:r>
        </a:p>
      </dgm:t>
    </dgm:pt>
    <dgm:pt modelId="{B1FC5164-9E94-4395-A58F-4EE07A0C8BB6}" type="parTrans" cxnId="{7BCD14F1-3ADC-41D2-836A-0B36C1CCF64A}">
      <dgm:prSet/>
      <dgm:spPr/>
      <dgm:t>
        <a:bodyPr/>
        <a:lstStyle/>
        <a:p>
          <a:endParaRPr lang="en-US"/>
        </a:p>
      </dgm:t>
    </dgm:pt>
    <dgm:pt modelId="{67629A2F-D9D1-4B59-97AD-A2C3A52FC9A8}" type="sibTrans" cxnId="{7BCD14F1-3ADC-41D2-836A-0B36C1CCF64A}">
      <dgm:prSet/>
      <dgm:spPr/>
      <dgm:t>
        <a:bodyPr/>
        <a:lstStyle/>
        <a:p>
          <a:endParaRPr lang="en-US"/>
        </a:p>
      </dgm:t>
    </dgm:pt>
    <dgm:pt modelId="{3F7B56AA-C739-4442-96D3-84B2FD1FC133}">
      <dgm:prSet/>
      <dgm:spPr/>
      <dgm:t>
        <a:bodyPr/>
        <a:lstStyle/>
        <a:p>
          <a:r>
            <a:rPr lang="en-US"/>
            <a:t>We saw similarities… </a:t>
          </a:r>
        </a:p>
      </dgm:t>
    </dgm:pt>
    <dgm:pt modelId="{A049AE18-5EF3-4972-97F8-0A73819B3CC2}" type="parTrans" cxnId="{C8B5CCE4-80C6-4AC0-BD72-4B9165C8413C}">
      <dgm:prSet/>
      <dgm:spPr/>
      <dgm:t>
        <a:bodyPr/>
        <a:lstStyle/>
        <a:p>
          <a:endParaRPr lang="en-US"/>
        </a:p>
      </dgm:t>
    </dgm:pt>
    <dgm:pt modelId="{7ADBACCD-557D-4992-A73C-DC7C0044C2E0}" type="sibTrans" cxnId="{C8B5CCE4-80C6-4AC0-BD72-4B9165C8413C}">
      <dgm:prSet/>
      <dgm:spPr/>
      <dgm:t>
        <a:bodyPr/>
        <a:lstStyle/>
        <a:p>
          <a:endParaRPr lang="en-US"/>
        </a:p>
      </dgm:t>
    </dgm:pt>
    <dgm:pt modelId="{14EE56FD-5322-438A-955E-04BBF42BB476}">
      <dgm:prSet/>
      <dgm:spPr/>
      <dgm:t>
        <a:bodyPr/>
        <a:lstStyle/>
        <a:p>
          <a:r>
            <a:rPr lang="en-US"/>
            <a:t>A disconnect from their federal and local representatives </a:t>
          </a:r>
        </a:p>
      </dgm:t>
    </dgm:pt>
    <dgm:pt modelId="{BE4B03E1-7A08-4B87-AFBD-9EC818F91295}" type="parTrans" cxnId="{CEEED4EF-EAE5-4962-84C7-7E3C4E48BFE9}">
      <dgm:prSet/>
      <dgm:spPr/>
      <dgm:t>
        <a:bodyPr/>
        <a:lstStyle/>
        <a:p>
          <a:endParaRPr lang="en-US"/>
        </a:p>
      </dgm:t>
    </dgm:pt>
    <dgm:pt modelId="{BBB08EFA-D4B9-4FEB-B8CB-B2EE9E2A836C}" type="sibTrans" cxnId="{CEEED4EF-EAE5-4962-84C7-7E3C4E48BFE9}">
      <dgm:prSet/>
      <dgm:spPr/>
      <dgm:t>
        <a:bodyPr/>
        <a:lstStyle/>
        <a:p>
          <a:endParaRPr lang="en-US"/>
        </a:p>
      </dgm:t>
    </dgm:pt>
    <dgm:pt modelId="{D0A36D71-1CD1-41A9-B81E-AC7185F4E941}">
      <dgm:prSet/>
      <dgm:spPr/>
      <dgm:t>
        <a:bodyPr/>
        <a:lstStyle/>
        <a:p>
          <a:r>
            <a:rPr lang="en-US"/>
            <a:t>A want to consume media in a more accessible format </a:t>
          </a:r>
        </a:p>
      </dgm:t>
    </dgm:pt>
    <dgm:pt modelId="{4C4320D9-DB78-46C6-A9EA-4E3150148299}" type="parTrans" cxnId="{DFEFCD10-ACE0-4E78-BA06-7953F9FE6346}">
      <dgm:prSet/>
      <dgm:spPr/>
      <dgm:t>
        <a:bodyPr/>
        <a:lstStyle/>
        <a:p>
          <a:endParaRPr lang="en-US"/>
        </a:p>
      </dgm:t>
    </dgm:pt>
    <dgm:pt modelId="{21E39DD0-46EC-4970-BD8A-CE0E6B366A13}" type="sibTrans" cxnId="{DFEFCD10-ACE0-4E78-BA06-7953F9FE6346}">
      <dgm:prSet/>
      <dgm:spPr/>
      <dgm:t>
        <a:bodyPr/>
        <a:lstStyle/>
        <a:p>
          <a:endParaRPr lang="en-US"/>
        </a:p>
      </dgm:t>
    </dgm:pt>
    <dgm:pt modelId="{BEE77F10-065D-4FBC-88E5-BF096F78C63F}">
      <dgm:prSet/>
      <dgm:spPr/>
      <dgm:t>
        <a:bodyPr/>
        <a:lstStyle/>
        <a:p>
          <a:r>
            <a:rPr lang="en-US"/>
            <a:t>Preference to be entertained by their news, otherwise it feels like a chore.</a:t>
          </a:r>
        </a:p>
      </dgm:t>
    </dgm:pt>
    <dgm:pt modelId="{A70D15B0-EA8E-4AE8-9426-63E5845D24A7}" type="parTrans" cxnId="{C546DC1D-815C-4186-AFC2-CE1CC59EE98F}">
      <dgm:prSet/>
      <dgm:spPr/>
      <dgm:t>
        <a:bodyPr/>
        <a:lstStyle/>
        <a:p>
          <a:endParaRPr lang="en-US"/>
        </a:p>
      </dgm:t>
    </dgm:pt>
    <dgm:pt modelId="{B650C646-5891-4430-875F-6D31F423C9C8}" type="sibTrans" cxnId="{C546DC1D-815C-4186-AFC2-CE1CC59EE98F}">
      <dgm:prSet/>
      <dgm:spPr/>
      <dgm:t>
        <a:bodyPr/>
        <a:lstStyle/>
        <a:p>
          <a:endParaRPr lang="en-US"/>
        </a:p>
      </dgm:t>
    </dgm:pt>
    <dgm:pt modelId="{F11D1C9C-8F01-49FE-88CB-CB56AEF44803}">
      <dgm:prSet/>
      <dgm:spPr/>
      <dgm:t>
        <a:bodyPr/>
        <a:lstStyle/>
        <a:p>
          <a:r>
            <a:rPr lang="en-US"/>
            <a:t>… but also differences.</a:t>
          </a:r>
        </a:p>
      </dgm:t>
    </dgm:pt>
    <dgm:pt modelId="{417C1DFC-21D0-45E3-A7DC-60A3A017801D}" type="parTrans" cxnId="{37D2D999-400F-4F03-B387-06A732C50BEF}">
      <dgm:prSet/>
      <dgm:spPr/>
      <dgm:t>
        <a:bodyPr/>
        <a:lstStyle/>
        <a:p>
          <a:endParaRPr lang="en-US"/>
        </a:p>
      </dgm:t>
    </dgm:pt>
    <dgm:pt modelId="{776A93E0-E873-424F-B8C3-9EB662021E39}" type="sibTrans" cxnId="{37D2D999-400F-4F03-B387-06A732C50BEF}">
      <dgm:prSet/>
      <dgm:spPr/>
      <dgm:t>
        <a:bodyPr/>
        <a:lstStyle/>
        <a:p>
          <a:endParaRPr lang="en-US"/>
        </a:p>
      </dgm:t>
    </dgm:pt>
    <dgm:pt modelId="{01171867-50BA-48FE-9C2D-6A8919BDAD7E}">
      <dgm:prSet/>
      <dgm:spPr/>
      <dgm:t>
        <a:bodyPr/>
        <a:lstStyle/>
        <a:p>
          <a:r>
            <a:rPr lang="en-US"/>
            <a:t>The young voters struggle with who to vote for while the experienced voter engages in political conversation online</a:t>
          </a:r>
        </a:p>
      </dgm:t>
    </dgm:pt>
    <dgm:pt modelId="{9C85AFFD-D8D3-48EC-94B9-16FA39667238}" type="parTrans" cxnId="{04776A6B-9F3F-41F5-B4D3-015A15C8980B}">
      <dgm:prSet/>
      <dgm:spPr/>
      <dgm:t>
        <a:bodyPr/>
        <a:lstStyle/>
        <a:p>
          <a:endParaRPr lang="en-US"/>
        </a:p>
      </dgm:t>
    </dgm:pt>
    <dgm:pt modelId="{0CEDBC13-C9FD-4727-A765-0511D9238B9A}" type="sibTrans" cxnId="{04776A6B-9F3F-41F5-B4D3-015A15C8980B}">
      <dgm:prSet/>
      <dgm:spPr/>
      <dgm:t>
        <a:bodyPr/>
        <a:lstStyle/>
        <a:p>
          <a:endParaRPr lang="en-US"/>
        </a:p>
      </dgm:t>
    </dgm:pt>
    <dgm:pt modelId="{23152880-D9BA-480C-8764-79AB1BDD4055}">
      <dgm:prSet/>
      <dgm:spPr/>
      <dgm:t>
        <a:bodyPr/>
        <a:lstStyle/>
        <a:p>
          <a:r>
            <a:rPr lang="en-US" dirty="0"/>
            <a:t>The younger voters typically only engage when its voting season</a:t>
          </a:r>
        </a:p>
      </dgm:t>
    </dgm:pt>
    <dgm:pt modelId="{08F2FC6D-7693-44BB-910F-2BF2DD680733}" type="parTrans" cxnId="{C91F54F4-056D-4559-95F3-8348BD76D539}">
      <dgm:prSet/>
      <dgm:spPr/>
      <dgm:t>
        <a:bodyPr/>
        <a:lstStyle/>
        <a:p>
          <a:endParaRPr lang="en-US"/>
        </a:p>
      </dgm:t>
    </dgm:pt>
    <dgm:pt modelId="{BBB955DB-22D0-47F6-968F-C0FBB0665D92}" type="sibTrans" cxnId="{C91F54F4-056D-4559-95F3-8348BD76D539}">
      <dgm:prSet/>
      <dgm:spPr/>
      <dgm:t>
        <a:bodyPr/>
        <a:lstStyle/>
        <a:p>
          <a:endParaRPr lang="en-US"/>
        </a:p>
      </dgm:t>
    </dgm:pt>
    <dgm:pt modelId="{678E10A6-50F8-4BA2-A94F-BBD9DCCA3B70}">
      <dgm:prSet/>
      <dgm:spPr/>
      <dgm:t>
        <a:bodyPr/>
        <a:lstStyle/>
        <a:p>
          <a:r>
            <a:rPr lang="en-US"/>
            <a:t>They are fairly uninformed about the political process</a:t>
          </a:r>
        </a:p>
      </dgm:t>
    </dgm:pt>
    <dgm:pt modelId="{14EC5604-637E-4E95-A3E1-C79ED7873281}" type="parTrans" cxnId="{75BDD8CB-4D54-41B8-A0E1-3D04FF252E8A}">
      <dgm:prSet/>
      <dgm:spPr/>
      <dgm:t>
        <a:bodyPr/>
        <a:lstStyle/>
        <a:p>
          <a:endParaRPr lang="en-US"/>
        </a:p>
      </dgm:t>
    </dgm:pt>
    <dgm:pt modelId="{7B030997-DBF0-4CAB-AC18-F5DAEA7A51F6}" type="sibTrans" cxnId="{75BDD8CB-4D54-41B8-A0E1-3D04FF252E8A}">
      <dgm:prSet/>
      <dgm:spPr/>
      <dgm:t>
        <a:bodyPr/>
        <a:lstStyle/>
        <a:p>
          <a:endParaRPr lang="en-US"/>
        </a:p>
      </dgm:t>
    </dgm:pt>
    <dgm:pt modelId="{767497E0-BCAB-F643-8EE2-67F6E6646422}" type="pres">
      <dgm:prSet presAssocID="{37BDAA54-7568-42E8-8152-BAC30F096984}" presName="linear" presStyleCnt="0">
        <dgm:presLayoutVars>
          <dgm:dir/>
          <dgm:animLvl val="lvl"/>
          <dgm:resizeHandles val="exact"/>
        </dgm:presLayoutVars>
      </dgm:prSet>
      <dgm:spPr/>
    </dgm:pt>
    <dgm:pt modelId="{C235DCF3-63F9-0A40-BA1D-D0F503FA7A3F}" type="pres">
      <dgm:prSet presAssocID="{C7C97300-5B76-4762-8A56-9E65C44AE87E}" presName="parentLin" presStyleCnt="0"/>
      <dgm:spPr/>
    </dgm:pt>
    <dgm:pt modelId="{ED395748-FA21-E84A-BE71-AFEEB9946DD4}" type="pres">
      <dgm:prSet presAssocID="{C7C97300-5B76-4762-8A56-9E65C44AE87E}" presName="parentLeftMargin" presStyleLbl="node1" presStyleIdx="0" presStyleCnt="3"/>
      <dgm:spPr/>
    </dgm:pt>
    <dgm:pt modelId="{97A8375F-49D6-E145-A66F-F05F1C00235B}" type="pres">
      <dgm:prSet presAssocID="{C7C97300-5B76-4762-8A56-9E65C44AE87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C84AA2D-6814-EC45-AAF7-1B0C7D22F5E1}" type="pres">
      <dgm:prSet presAssocID="{C7C97300-5B76-4762-8A56-9E65C44AE87E}" presName="negativeSpace" presStyleCnt="0"/>
      <dgm:spPr/>
    </dgm:pt>
    <dgm:pt modelId="{2A8CB7D5-D943-584D-800E-BEC8AFE78CB7}" type="pres">
      <dgm:prSet presAssocID="{C7C97300-5B76-4762-8A56-9E65C44AE87E}" presName="childText" presStyleLbl="conFgAcc1" presStyleIdx="0" presStyleCnt="3">
        <dgm:presLayoutVars>
          <dgm:bulletEnabled val="1"/>
        </dgm:presLayoutVars>
      </dgm:prSet>
      <dgm:spPr/>
    </dgm:pt>
    <dgm:pt modelId="{8C57E43F-66CA-5740-898E-A3CB0AD2F16E}" type="pres">
      <dgm:prSet presAssocID="{67629A2F-D9D1-4B59-97AD-A2C3A52FC9A8}" presName="spaceBetweenRectangles" presStyleCnt="0"/>
      <dgm:spPr/>
    </dgm:pt>
    <dgm:pt modelId="{DBBC5EBC-E2EB-9A4C-9654-D4D1D2253040}" type="pres">
      <dgm:prSet presAssocID="{3F7B56AA-C739-4442-96D3-84B2FD1FC133}" presName="parentLin" presStyleCnt="0"/>
      <dgm:spPr/>
    </dgm:pt>
    <dgm:pt modelId="{FAECEA12-3C06-D649-BFCD-5EABFD4B0C21}" type="pres">
      <dgm:prSet presAssocID="{3F7B56AA-C739-4442-96D3-84B2FD1FC133}" presName="parentLeftMargin" presStyleLbl="node1" presStyleIdx="0" presStyleCnt="3"/>
      <dgm:spPr/>
    </dgm:pt>
    <dgm:pt modelId="{22D504A9-5870-B84B-A55D-DDD4DBD78434}" type="pres">
      <dgm:prSet presAssocID="{3F7B56AA-C739-4442-96D3-84B2FD1FC13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18D4775-7ACA-F44F-B408-ABC59A2FCFA0}" type="pres">
      <dgm:prSet presAssocID="{3F7B56AA-C739-4442-96D3-84B2FD1FC133}" presName="negativeSpace" presStyleCnt="0"/>
      <dgm:spPr/>
    </dgm:pt>
    <dgm:pt modelId="{F0193A3F-ED34-7B42-8748-1240493BB460}" type="pres">
      <dgm:prSet presAssocID="{3F7B56AA-C739-4442-96D3-84B2FD1FC133}" presName="childText" presStyleLbl="conFgAcc1" presStyleIdx="1" presStyleCnt="3">
        <dgm:presLayoutVars>
          <dgm:bulletEnabled val="1"/>
        </dgm:presLayoutVars>
      </dgm:prSet>
      <dgm:spPr/>
    </dgm:pt>
    <dgm:pt modelId="{D432E085-106F-D044-B9B2-55597439CFFC}" type="pres">
      <dgm:prSet presAssocID="{7ADBACCD-557D-4992-A73C-DC7C0044C2E0}" presName="spaceBetweenRectangles" presStyleCnt="0"/>
      <dgm:spPr/>
    </dgm:pt>
    <dgm:pt modelId="{5DAD9970-C58F-414A-89D3-E3CBED1FA636}" type="pres">
      <dgm:prSet presAssocID="{F11D1C9C-8F01-49FE-88CB-CB56AEF44803}" presName="parentLin" presStyleCnt="0"/>
      <dgm:spPr/>
    </dgm:pt>
    <dgm:pt modelId="{E699F099-70AD-9542-AADB-CC72CBF7907A}" type="pres">
      <dgm:prSet presAssocID="{F11D1C9C-8F01-49FE-88CB-CB56AEF44803}" presName="parentLeftMargin" presStyleLbl="node1" presStyleIdx="1" presStyleCnt="3"/>
      <dgm:spPr/>
    </dgm:pt>
    <dgm:pt modelId="{D059BB22-1AF5-8841-861D-387F83FA7A45}" type="pres">
      <dgm:prSet presAssocID="{F11D1C9C-8F01-49FE-88CB-CB56AEF4480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12C8284-1FCA-3847-A124-C033FA588E72}" type="pres">
      <dgm:prSet presAssocID="{F11D1C9C-8F01-49FE-88CB-CB56AEF44803}" presName="negativeSpace" presStyleCnt="0"/>
      <dgm:spPr/>
    </dgm:pt>
    <dgm:pt modelId="{B37076BF-3CF2-8D43-9C1F-5603F1BEE08E}" type="pres">
      <dgm:prSet presAssocID="{F11D1C9C-8F01-49FE-88CB-CB56AEF4480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1A5DC0B-DF11-4649-B389-4E3EE7D7657C}" type="presOf" srcId="{14EE56FD-5322-438A-955E-04BBF42BB476}" destId="{F0193A3F-ED34-7B42-8748-1240493BB460}" srcOrd="0" destOrd="0" presId="urn:microsoft.com/office/officeart/2005/8/layout/list1"/>
    <dgm:cxn modelId="{DFEFCD10-ACE0-4E78-BA06-7953F9FE6346}" srcId="{3F7B56AA-C739-4442-96D3-84B2FD1FC133}" destId="{D0A36D71-1CD1-41A9-B81E-AC7185F4E941}" srcOrd="1" destOrd="0" parTransId="{4C4320D9-DB78-46C6-A9EA-4E3150148299}" sibTransId="{21E39DD0-46EC-4970-BD8A-CE0E6B366A13}"/>
    <dgm:cxn modelId="{C546DC1D-815C-4186-AFC2-CE1CC59EE98F}" srcId="{3F7B56AA-C739-4442-96D3-84B2FD1FC133}" destId="{BEE77F10-065D-4FBC-88E5-BF096F78C63F}" srcOrd="2" destOrd="0" parTransId="{A70D15B0-EA8E-4AE8-9426-63E5845D24A7}" sibTransId="{B650C646-5891-4430-875F-6D31F423C9C8}"/>
    <dgm:cxn modelId="{B079CA26-C5F3-E54E-85F4-4BCA104D240B}" type="presOf" srcId="{3F7B56AA-C739-4442-96D3-84B2FD1FC133}" destId="{FAECEA12-3C06-D649-BFCD-5EABFD4B0C21}" srcOrd="0" destOrd="0" presId="urn:microsoft.com/office/officeart/2005/8/layout/list1"/>
    <dgm:cxn modelId="{57B35D29-EFE0-704A-A8CF-462DFDA15982}" type="presOf" srcId="{BEE77F10-065D-4FBC-88E5-BF096F78C63F}" destId="{F0193A3F-ED34-7B42-8748-1240493BB460}" srcOrd="0" destOrd="2" presId="urn:microsoft.com/office/officeart/2005/8/layout/list1"/>
    <dgm:cxn modelId="{11A0A843-2D64-2E4F-ABD5-7048641E234A}" type="presOf" srcId="{37BDAA54-7568-42E8-8152-BAC30F096984}" destId="{767497E0-BCAB-F643-8EE2-67F6E6646422}" srcOrd="0" destOrd="0" presId="urn:microsoft.com/office/officeart/2005/8/layout/list1"/>
    <dgm:cxn modelId="{04776A6B-9F3F-41F5-B4D3-015A15C8980B}" srcId="{F11D1C9C-8F01-49FE-88CB-CB56AEF44803}" destId="{01171867-50BA-48FE-9C2D-6A8919BDAD7E}" srcOrd="0" destOrd="0" parTransId="{9C85AFFD-D8D3-48EC-94B9-16FA39667238}" sibTransId="{0CEDBC13-C9FD-4727-A765-0511D9238B9A}"/>
    <dgm:cxn modelId="{CCEA6C6B-7CB1-0F45-953B-FF1A93C7CB3B}" type="presOf" srcId="{C7C97300-5B76-4762-8A56-9E65C44AE87E}" destId="{ED395748-FA21-E84A-BE71-AFEEB9946DD4}" srcOrd="0" destOrd="0" presId="urn:microsoft.com/office/officeart/2005/8/layout/list1"/>
    <dgm:cxn modelId="{16073371-4C70-AF48-B900-178677C369DB}" type="presOf" srcId="{C7C97300-5B76-4762-8A56-9E65C44AE87E}" destId="{97A8375F-49D6-E145-A66F-F05F1C00235B}" srcOrd="1" destOrd="0" presId="urn:microsoft.com/office/officeart/2005/8/layout/list1"/>
    <dgm:cxn modelId="{6807BB96-380F-D346-8686-545DFD611F1A}" type="presOf" srcId="{23152880-D9BA-480C-8764-79AB1BDD4055}" destId="{B37076BF-3CF2-8D43-9C1F-5603F1BEE08E}" srcOrd="0" destOrd="1" presId="urn:microsoft.com/office/officeart/2005/8/layout/list1"/>
    <dgm:cxn modelId="{73BE9897-4F44-FC4A-97B1-60DF18766DB2}" type="presOf" srcId="{678E10A6-50F8-4BA2-A94F-BBD9DCCA3B70}" destId="{B37076BF-3CF2-8D43-9C1F-5603F1BEE08E}" srcOrd="0" destOrd="2" presId="urn:microsoft.com/office/officeart/2005/8/layout/list1"/>
    <dgm:cxn modelId="{37D2D999-400F-4F03-B387-06A732C50BEF}" srcId="{37BDAA54-7568-42E8-8152-BAC30F096984}" destId="{F11D1C9C-8F01-49FE-88CB-CB56AEF44803}" srcOrd="2" destOrd="0" parTransId="{417C1DFC-21D0-45E3-A7DC-60A3A017801D}" sibTransId="{776A93E0-E873-424F-B8C3-9EB662021E39}"/>
    <dgm:cxn modelId="{B42967A0-5CF4-C544-9645-69A0A8FFBFDB}" type="presOf" srcId="{F11D1C9C-8F01-49FE-88CB-CB56AEF44803}" destId="{E699F099-70AD-9542-AADB-CC72CBF7907A}" srcOrd="0" destOrd="0" presId="urn:microsoft.com/office/officeart/2005/8/layout/list1"/>
    <dgm:cxn modelId="{A0C2CEB7-7EC5-5144-A50F-95E2436A1B7A}" type="presOf" srcId="{3F7B56AA-C739-4442-96D3-84B2FD1FC133}" destId="{22D504A9-5870-B84B-A55D-DDD4DBD78434}" srcOrd="1" destOrd="0" presId="urn:microsoft.com/office/officeart/2005/8/layout/list1"/>
    <dgm:cxn modelId="{75BDD8CB-4D54-41B8-A0E1-3D04FF252E8A}" srcId="{F11D1C9C-8F01-49FE-88CB-CB56AEF44803}" destId="{678E10A6-50F8-4BA2-A94F-BBD9DCCA3B70}" srcOrd="2" destOrd="0" parTransId="{14EC5604-637E-4E95-A3E1-C79ED7873281}" sibTransId="{7B030997-DBF0-4CAB-AC18-F5DAEA7A51F6}"/>
    <dgm:cxn modelId="{0AED70CD-43B2-AE47-9EFF-CDA52D2E5B29}" type="presOf" srcId="{F11D1C9C-8F01-49FE-88CB-CB56AEF44803}" destId="{D059BB22-1AF5-8841-861D-387F83FA7A45}" srcOrd="1" destOrd="0" presId="urn:microsoft.com/office/officeart/2005/8/layout/list1"/>
    <dgm:cxn modelId="{C8B5CCE4-80C6-4AC0-BD72-4B9165C8413C}" srcId="{37BDAA54-7568-42E8-8152-BAC30F096984}" destId="{3F7B56AA-C739-4442-96D3-84B2FD1FC133}" srcOrd="1" destOrd="0" parTransId="{A049AE18-5EF3-4972-97F8-0A73819B3CC2}" sibTransId="{7ADBACCD-557D-4992-A73C-DC7C0044C2E0}"/>
    <dgm:cxn modelId="{368E5AE5-E5FB-DD40-BEC9-5313769EE2EE}" type="presOf" srcId="{D0A36D71-1CD1-41A9-B81E-AC7185F4E941}" destId="{F0193A3F-ED34-7B42-8748-1240493BB460}" srcOrd="0" destOrd="1" presId="urn:microsoft.com/office/officeart/2005/8/layout/list1"/>
    <dgm:cxn modelId="{CEEED4EF-EAE5-4962-84C7-7E3C4E48BFE9}" srcId="{3F7B56AA-C739-4442-96D3-84B2FD1FC133}" destId="{14EE56FD-5322-438A-955E-04BBF42BB476}" srcOrd="0" destOrd="0" parTransId="{BE4B03E1-7A08-4B87-AFBD-9EC818F91295}" sibTransId="{BBB08EFA-D4B9-4FEB-B8CB-B2EE9E2A836C}"/>
    <dgm:cxn modelId="{7BCD14F1-3ADC-41D2-836A-0B36C1CCF64A}" srcId="{37BDAA54-7568-42E8-8152-BAC30F096984}" destId="{C7C97300-5B76-4762-8A56-9E65C44AE87E}" srcOrd="0" destOrd="0" parTransId="{B1FC5164-9E94-4395-A58F-4EE07A0C8BB6}" sibTransId="{67629A2F-D9D1-4B59-97AD-A2C3A52FC9A8}"/>
    <dgm:cxn modelId="{C91F54F4-056D-4559-95F3-8348BD76D539}" srcId="{F11D1C9C-8F01-49FE-88CB-CB56AEF44803}" destId="{23152880-D9BA-480C-8764-79AB1BDD4055}" srcOrd="1" destOrd="0" parTransId="{08F2FC6D-7693-44BB-910F-2BF2DD680733}" sibTransId="{BBB955DB-22D0-47F6-968F-C0FBB0665D92}"/>
    <dgm:cxn modelId="{3B54E8F9-F30C-5C4B-898E-FA5D3974AC0C}" type="presOf" srcId="{01171867-50BA-48FE-9C2D-6A8919BDAD7E}" destId="{B37076BF-3CF2-8D43-9C1F-5603F1BEE08E}" srcOrd="0" destOrd="0" presId="urn:microsoft.com/office/officeart/2005/8/layout/list1"/>
    <dgm:cxn modelId="{09BD8446-0E29-AA4B-81E4-BCC63A090190}" type="presParOf" srcId="{767497E0-BCAB-F643-8EE2-67F6E6646422}" destId="{C235DCF3-63F9-0A40-BA1D-D0F503FA7A3F}" srcOrd="0" destOrd="0" presId="urn:microsoft.com/office/officeart/2005/8/layout/list1"/>
    <dgm:cxn modelId="{E70AEA3F-665D-114B-AC60-A49157141C3C}" type="presParOf" srcId="{C235DCF3-63F9-0A40-BA1D-D0F503FA7A3F}" destId="{ED395748-FA21-E84A-BE71-AFEEB9946DD4}" srcOrd="0" destOrd="0" presId="urn:microsoft.com/office/officeart/2005/8/layout/list1"/>
    <dgm:cxn modelId="{854F2030-C820-4341-BFB8-6CBB536D0133}" type="presParOf" srcId="{C235DCF3-63F9-0A40-BA1D-D0F503FA7A3F}" destId="{97A8375F-49D6-E145-A66F-F05F1C00235B}" srcOrd="1" destOrd="0" presId="urn:microsoft.com/office/officeart/2005/8/layout/list1"/>
    <dgm:cxn modelId="{06F1F108-8829-B14D-B9DE-C40C521F7817}" type="presParOf" srcId="{767497E0-BCAB-F643-8EE2-67F6E6646422}" destId="{3C84AA2D-6814-EC45-AAF7-1B0C7D22F5E1}" srcOrd="1" destOrd="0" presId="urn:microsoft.com/office/officeart/2005/8/layout/list1"/>
    <dgm:cxn modelId="{2C675D6C-A1D6-CB4B-A6F7-77754E8E0183}" type="presParOf" srcId="{767497E0-BCAB-F643-8EE2-67F6E6646422}" destId="{2A8CB7D5-D943-584D-800E-BEC8AFE78CB7}" srcOrd="2" destOrd="0" presId="urn:microsoft.com/office/officeart/2005/8/layout/list1"/>
    <dgm:cxn modelId="{D3547D71-77E5-894F-9606-15A78D426E65}" type="presParOf" srcId="{767497E0-BCAB-F643-8EE2-67F6E6646422}" destId="{8C57E43F-66CA-5740-898E-A3CB0AD2F16E}" srcOrd="3" destOrd="0" presId="urn:microsoft.com/office/officeart/2005/8/layout/list1"/>
    <dgm:cxn modelId="{539CE6F8-1C1F-BF4E-A369-15535FDB218E}" type="presParOf" srcId="{767497E0-BCAB-F643-8EE2-67F6E6646422}" destId="{DBBC5EBC-E2EB-9A4C-9654-D4D1D2253040}" srcOrd="4" destOrd="0" presId="urn:microsoft.com/office/officeart/2005/8/layout/list1"/>
    <dgm:cxn modelId="{EDCF529D-7FA4-044B-9659-2A3FC4E080E8}" type="presParOf" srcId="{DBBC5EBC-E2EB-9A4C-9654-D4D1D2253040}" destId="{FAECEA12-3C06-D649-BFCD-5EABFD4B0C21}" srcOrd="0" destOrd="0" presId="urn:microsoft.com/office/officeart/2005/8/layout/list1"/>
    <dgm:cxn modelId="{48087F74-4C26-8A4E-BD92-2D6B6E4D2979}" type="presParOf" srcId="{DBBC5EBC-E2EB-9A4C-9654-D4D1D2253040}" destId="{22D504A9-5870-B84B-A55D-DDD4DBD78434}" srcOrd="1" destOrd="0" presId="urn:microsoft.com/office/officeart/2005/8/layout/list1"/>
    <dgm:cxn modelId="{1DFEFD63-A136-B740-9F7A-2FD31C4952A7}" type="presParOf" srcId="{767497E0-BCAB-F643-8EE2-67F6E6646422}" destId="{518D4775-7ACA-F44F-B408-ABC59A2FCFA0}" srcOrd="5" destOrd="0" presId="urn:microsoft.com/office/officeart/2005/8/layout/list1"/>
    <dgm:cxn modelId="{EDEEAEE2-30B6-1449-8A13-5FE63DE81B06}" type="presParOf" srcId="{767497E0-BCAB-F643-8EE2-67F6E6646422}" destId="{F0193A3F-ED34-7B42-8748-1240493BB460}" srcOrd="6" destOrd="0" presId="urn:microsoft.com/office/officeart/2005/8/layout/list1"/>
    <dgm:cxn modelId="{34266768-58DA-6C42-9B1B-D2D55A19E88D}" type="presParOf" srcId="{767497E0-BCAB-F643-8EE2-67F6E6646422}" destId="{D432E085-106F-D044-B9B2-55597439CFFC}" srcOrd="7" destOrd="0" presId="urn:microsoft.com/office/officeart/2005/8/layout/list1"/>
    <dgm:cxn modelId="{D787062A-674D-734D-A110-9D02BC464C1C}" type="presParOf" srcId="{767497E0-BCAB-F643-8EE2-67F6E6646422}" destId="{5DAD9970-C58F-414A-89D3-E3CBED1FA636}" srcOrd="8" destOrd="0" presId="urn:microsoft.com/office/officeart/2005/8/layout/list1"/>
    <dgm:cxn modelId="{F3D571D1-B633-ED4B-9068-1886783970E2}" type="presParOf" srcId="{5DAD9970-C58F-414A-89D3-E3CBED1FA636}" destId="{E699F099-70AD-9542-AADB-CC72CBF7907A}" srcOrd="0" destOrd="0" presId="urn:microsoft.com/office/officeart/2005/8/layout/list1"/>
    <dgm:cxn modelId="{B755F605-4ABF-FF46-956A-9EAD5DA0D08B}" type="presParOf" srcId="{5DAD9970-C58F-414A-89D3-E3CBED1FA636}" destId="{D059BB22-1AF5-8841-861D-387F83FA7A45}" srcOrd="1" destOrd="0" presId="urn:microsoft.com/office/officeart/2005/8/layout/list1"/>
    <dgm:cxn modelId="{959560CE-DA3A-204B-B293-04601CA2CB63}" type="presParOf" srcId="{767497E0-BCAB-F643-8EE2-67F6E6646422}" destId="{D12C8284-1FCA-3847-A124-C033FA588E72}" srcOrd="9" destOrd="0" presId="urn:microsoft.com/office/officeart/2005/8/layout/list1"/>
    <dgm:cxn modelId="{F46D8026-CBB0-6842-9316-2A25580D80CB}" type="presParOf" srcId="{767497E0-BCAB-F643-8EE2-67F6E6646422}" destId="{B37076BF-3CF2-8D43-9C1F-5603F1BEE08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F085D5-1CC8-F84F-8EF1-13DCF395E08A}">
      <dsp:nvSpPr>
        <dsp:cNvPr id="0" name=""/>
        <dsp:cNvSpPr/>
      </dsp:nvSpPr>
      <dsp:spPr>
        <a:xfrm>
          <a:off x="1497" y="0"/>
          <a:ext cx="2330087" cy="231053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Raina Kolluri</a:t>
          </a:r>
        </a:p>
      </dsp:txBody>
      <dsp:txXfrm>
        <a:off x="1497" y="924213"/>
        <a:ext cx="2330087" cy="924213"/>
      </dsp:txXfrm>
    </dsp:sp>
    <dsp:sp modelId="{6F4D152F-C3AA-7B48-A237-8C865D71564F}">
      <dsp:nvSpPr>
        <dsp:cNvPr id="0" name=""/>
        <dsp:cNvSpPr/>
      </dsp:nvSpPr>
      <dsp:spPr>
        <a:xfrm>
          <a:off x="781837" y="138631"/>
          <a:ext cx="769407" cy="769407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597" r="-8829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ECC00E-0B71-1142-A098-B0567EF368D1}">
      <dsp:nvSpPr>
        <dsp:cNvPr id="0" name=""/>
        <dsp:cNvSpPr/>
      </dsp:nvSpPr>
      <dsp:spPr>
        <a:xfrm>
          <a:off x="2401487" y="0"/>
          <a:ext cx="2330087" cy="2310533"/>
        </a:xfrm>
        <a:prstGeom prst="roundRect">
          <a:avLst>
            <a:gd name="adj" fmla="val 10000"/>
          </a:avLst>
        </a:prstGeom>
        <a:solidFill>
          <a:schemeClr val="accent2">
            <a:hueOff val="-716791"/>
            <a:satOff val="-17272"/>
            <a:lumOff val="-103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Anna Ekholm</a:t>
          </a:r>
        </a:p>
      </dsp:txBody>
      <dsp:txXfrm>
        <a:off x="2401487" y="924213"/>
        <a:ext cx="2330087" cy="924213"/>
      </dsp:txXfrm>
    </dsp:sp>
    <dsp:sp modelId="{88ACC4F1-2E9C-C141-BA8A-30E5D7A49A52}">
      <dsp:nvSpPr>
        <dsp:cNvPr id="0" name=""/>
        <dsp:cNvSpPr/>
      </dsp:nvSpPr>
      <dsp:spPr>
        <a:xfrm>
          <a:off x="3181827" y="138631"/>
          <a:ext cx="769407" cy="769407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9A831D-BE39-7D4E-B12A-602D28470C45}">
      <dsp:nvSpPr>
        <dsp:cNvPr id="0" name=""/>
        <dsp:cNvSpPr/>
      </dsp:nvSpPr>
      <dsp:spPr>
        <a:xfrm>
          <a:off x="4801477" y="0"/>
          <a:ext cx="2330087" cy="2310533"/>
        </a:xfrm>
        <a:prstGeom prst="roundRect">
          <a:avLst>
            <a:gd name="adj" fmla="val 10000"/>
          </a:avLst>
        </a:prstGeom>
        <a:solidFill>
          <a:schemeClr val="accent2">
            <a:hueOff val="-1433582"/>
            <a:satOff val="-34544"/>
            <a:lumOff val="-207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Avni Kakkar</a:t>
          </a:r>
        </a:p>
      </dsp:txBody>
      <dsp:txXfrm>
        <a:off x="4801477" y="924213"/>
        <a:ext cx="2330087" cy="924213"/>
      </dsp:txXfrm>
    </dsp:sp>
    <dsp:sp modelId="{BD66CD32-6EF9-6645-86B8-BE2E83DE0D50}">
      <dsp:nvSpPr>
        <dsp:cNvPr id="0" name=""/>
        <dsp:cNvSpPr/>
      </dsp:nvSpPr>
      <dsp:spPr>
        <a:xfrm>
          <a:off x="5581817" y="138631"/>
          <a:ext cx="769407" cy="769407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AF3A3D-47D3-B949-BDF9-C89E2F2C35F7}">
      <dsp:nvSpPr>
        <dsp:cNvPr id="0" name=""/>
        <dsp:cNvSpPr/>
      </dsp:nvSpPr>
      <dsp:spPr>
        <a:xfrm>
          <a:off x="285322" y="1848426"/>
          <a:ext cx="6562417" cy="346579"/>
        </a:xfrm>
        <a:prstGeom prst="left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14A62C-01F4-5C49-85C0-C869C2907083}">
      <dsp:nvSpPr>
        <dsp:cNvPr id="0" name=""/>
        <dsp:cNvSpPr/>
      </dsp:nvSpPr>
      <dsp:spPr>
        <a:xfrm rot="10800000">
          <a:off x="1789377" y="243"/>
          <a:ext cx="6352663" cy="757081"/>
        </a:xfrm>
        <a:prstGeom prst="homePlate">
          <a:avLst/>
        </a:prstGeom>
        <a:solidFill>
          <a:schemeClr val="accent4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3852" tIns="129540" rIns="241808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 err="1"/>
            <a:t>Vikram</a:t>
          </a:r>
          <a:endParaRPr lang="en-US" sz="3400" kern="1200" dirty="0"/>
        </a:p>
      </dsp:txBody>
      <dsp:txXfrm rot="10800000">
        <a:off x="1978647" y="243"/>
        <a:ext cx="6163393" cy="757081"/>
      </dsp:txXfrm>
    </dsp:sp>
    <dsp:sp modelId="{E097A044-42DA-9345-BB1E-96925D16DC7B}">
      <dsp:nvSpPr>
        <dsp:cNvPr id="0" name=""/>
        <dsp:cNvSpPr/>
      </dsp:nvSpPr>
      <dsp:spPr>
        <a:xfrm>
          <a:off x="1410836" y="243"/>
          <a:ext cx="757081" cy="757081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12000" r="-12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3043A795-742E-8A44-8ADF-99597B7FA270}">
      <dsp:nvSpPr>
        <dsp:cNvPr id="0" name=""/>
        <dsp:cNvSpPr/>
      </dsp:nvSpPr>
      <dsp:spPr>
        <a:xfrm rot="10800000">
          <a:off x="1789377" y="975098"/>
          <a:ext cx="6352663" cy="757081"/>
        </a:xfrm>
        <a:prstGeom prst="homePlate">
          <a:avLst/>
        </a:prstGeom>
        <a:solidFill>
          <a:schemeClr val="accent4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3852" tIns="129540" rIns="241808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Christie</a:t>
          </a:r>
        </a:p>
      </dsp:txBody>
      <dsp:txXfrm rot="10800000">
        <a:off x="1978647" y="975098"/>
        <a:ext cx="6163393" cy="757081"/>
      </dsp:txXfrm>
    </dsp:sp>
    <dsp:sp modelId="{C5E5B80F-4609-904E-8636-BA04881457D7}">
      <dsp:nvSpPr>
        <dsp:cNvPr id="0" name=""/>
        <dsp:cNvSpPr/>
      </dsp:nvSpPr>
      <dsp:spPr>
        <a:xfrm>
          <a:off x="1410836" y="975098"/>
          <a:ext cx="757081" cy="757081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14000" r="-14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55D633D4-9937-4D44-B27B-49441156224F}">
      <dsp:nvSpPr>
        <dsp:cNvPr id="0" name=""/>
        <dsp:cNvSpPr/>
      </dsp:nvSpPr>
      <dsp:spPr>
        <a:xfrm rot="10800000">
          <a:off x="1789377" y="1949952"/>
          <a:ext cx="6352663" cy="757081"/>
        </a:xfrm>
        <a:prstGeom prst="homePlate">
          <a:avLst/>
        </a:prstGeom>
        <a:solidFill>
          <a:schemeClr val="accent4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3852" tIns="129540" rIns="241808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 err="1"/>
            <a:t>Tasmia</a:t>
          </a:r>
          <a:endParaRPr lang="en-US" sz="3400" kern="1200" dirty="0"/>
        </a:p>
      </dsp:txBody>
      <dsp:txXfrm rot="10800000">
        <a:off x="1978647" y="1949952"/>
        <a:ext cx="6163393" cy="757081"/>
      </dsp:txXfrm>
    </dsp:sp>
    <dsp:sp modelId="{1ABA422B-D7F3-2F4A-A485-279A218B961E}">
      <dsp:nvSpPr>
        <dsp:cNvPr id="0" name=""/>
        <dsp:cNvSpPr/>
      </dsp:nvSpPr>
      <dsp:spPr>
        <a:xfrm>
          <a:off x="1410836" y="1949952"/>
          <a:ext cx="757081" cy="757081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974B1A8-C64C-D242-94A1-D4F26FFAB603}">
      <dsp:nvSpPr>
        <dsp:cNvPr id="0" name=""/>
        <dsp:cNvSpPr/>
      </dsp:nvSpPr>
      <dsp:spPr>
        <a:xfrm rot="10800000">
          <a:off x="1789377" y="2924807"/>
          <a:ext cx="6352663" cy="757081"/>
        </a:xfrm>
        <a:prstGeom prst="homePlate">
          <a:avLst/>
        </a:prstGeom>
        <a:solidFill>
          <a:schemeClr val="accent4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3852" tIns="129540" rIns="241808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Samantha</a:t>
          </a:r>
        </a:p>
      </dsp:txBody>
      <dsp:txXfrm rot="10800000">
        <a:off x="1978647" y="2924807"/>
        <a:ext cx="6163393" cy="757081"/>
      </dsp:txXfrm>
    </dsp:sp>
    <dsp:sp modelId="{8DBC0ED5-B085-314E-BA9A-A10767776764}">
      <dsp:nvSpPr>
        <dsp:cNvPr id="0" name=""/>
        <dsp:cNvSpPr/>
      </dsp:nvSpPr>
      <dsp:spPr>
        <a:xfrm>
          <a:off x="1410836" y="2924807"/>
          <a:ext cx="757081" cy="757081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25A0C-A510-084C-B5BD-0147ED2A009B}">
      <dsp:nvSpPr>
        <dsp:cNvPr id="0" name=""/>
        <dsp:cNvSpPr/>
      </dsp:nvSpPr>
      <dsp:spPr>
        <a:xfrm>
          <a:off x="447913" y="1658"/>
          <a:ext cx="2863304" cy="171798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It’s your civic duty to vote, but it doesn’t feel like it makes a difference</a:t>
          </a:r>
        </a:p>
      </dsp:txBody>
      <dsp:txXfrm>
        <a:off x="447913" y="1658"/>
        <a:ext cx="2863304" cy="1717982"/>
      </dsp:txXfrm>
    </dsp:sp>
    <dsp:sp modelId="{281C1680-9B8C-2D41-8B4D-6021D6AE6D65}">
      <dsp:nvSpPr>
        <dsp:cNvPr id="0" name=""/>
        <dsp:cNvSpPr/>
      </dsp:nvSpPr>
      <dsp:spPr>
        <a:xfrm>
          <a:off x="3597547" y="1658"/>
          <a:ext cx="2863304" cy="1717982"/>
        </a:xfrm>
        <a:prstGeom prst="rect">
          <a:avLst/>
        </a:prstGeom>
        <a:solidFill>
          <a:schemeClr val="accent2">
            <a:hueOff val="-358396"/>
            <a:satOff val="-8636"/>
            <a:lumOff val="-519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Social media has become a primary news source for many</a:t>
          </a:r>
        </a:p>
      </dsp:txBody>
      <dsp:txXfrm>
        <a:off x="3597547" y="1658"/>
        <a:ext cx="2863304" cy="1717982"/>
      </dsp:txXfrm>
    </dsp:sp>
    <dsp:sp modelId="{B0A2FA93-35BE-E04C-B5AB-6204C24BB734}">
      <dsp:nvSpPr>
        <dsp:cNvPr id="0" name=""/>
        <dsp:cNvSpPr/>
      </dsp:nvSpPr>
      <dsp:spPr>
        <a:xfrm>
          <a:off x="6747182" y="1658"/>
          <a:ext cx="2863304" cy="1717982"/>
        </a:xfrm>
        <a:prstGeom prst="rect">
          <a:avLst/>
        </a:prstGeom>
        <a:solidFill>
          <a:schemeClr val="accent2">
            <a:hueOff val="-716791"/>
            <a:satOff val="-17272"/>
            <a:lumOff val="-1039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At least two interviewees didn’t know their local representatives, nor their senators and house representatives</a:t>
          </a:r>
        </a:p>
      </dsp:txBody>
      <dsp:txXfrm>
        <a:off x="6747182" y="1658"/>
        <a:ext cx="2863304" cy="1717982"/>
      </dsp:txXfrm>
    </dsp:sp>
    <dsp:sp modelId="{8F1B81E9-A41B-0443-9263-DD134FE9DE75}">
      <dsp:nvSpPr>
        <dsp:cNvPr id="0" name=""/>
        <dsp:cNvSpPr/>
      </dsp:nvSpPr>
      <dsp:spPr>
        <a:xfrm>
          <a:off x="2022730" y="2005971"/>
          <a:ext cx="2863304" cy="1717982"/>
        </a:xfrm>
        <a:prstGeom prst="rect">
          <a:avLst/>
        </a:prstGeom>
        <a:solidFill>
          <a:schemeClr val="accent2">
            <a:hueOff val="-1075187"/>
            <a:satOff val="-25908"/>
            <a:lumOff val="-1558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Family influences politics and interest in politics</a:t>
          </a:r>
        </a:p>
      </dsp:txBody>
      <dsp:txXfrm>
        <a:off x="2022730" y="2005971"/>
        <a:ext cx="2863304" cy="1717982"/>
      </dsp:txXfrm>
    </dsp:sp>
    <dsp:sp modelId="{6179AF30-9A28-1A43-8042-ED3F3710597B}">
      <dsp:nvSpPr>
        <dsp:cNvPr id="0" name=""/>
        <dsp:cNvSpPr/>
      </dsp:nvSpPr>
      <dsp:spPr>
        <a:xfrm>
          <a:off x="5172365" y="2005971"/>
          <a:ext cx="2863304" cy="1717982"/>
        </a:xfrm>
        <a:prstGeom prst="rect">
          <a:avLst/>
        </a:prstGeom>
        <a:solidFill>
          <a:schemeClr val="accent2">
            <a:hueOff val="-1433582"/>
            <a:satOff val="-34544"/>
            <a:lumOff val="-2078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Vikram</a:t>
          </a:r>
          <a:r>
            <a:rPr lang="en-US" sz="1800" kern="1200" dirty="0"/>
            <a:t> never solely reads headlines, but Christie exclusively reads headlines, and often neglects the article</a:t>
          </a:r>
        </a:p>
      </dsp:txBody>
      <dsp:txXfrm>
        <a:off x="5172365" y="2005971"/>
        <a:ext cx="2863304" cy="17179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8CB7D5-D943-584D-800E-BEC8AFE78CB7}">
      <dsp:nvSpPr>
        <dsp:cNvPr id="0" name=""/>
        <dsp:cNvSpPr/>
      </dsp:nvSpPr>
      <dsp:spPr>
        <a:xfrm>
          <a:off x="0" y="1306254"/>
          <a:ext cx="11495315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A8375F-49D6-E145-A66F-F05F1C00235B}">
      <dsp:nvSpPr>
        <dsp:cNvPr id="0" name=""/>
        <dsp:cNvSpPr/>
      </dsp:nvSpPr>
      <dsp:spPr>
        <a:xfrm>
          <a:off x="574765" y="1084854"/>
          <a:ext cx="8046720" cy="442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147" tIns="0" rIns="30414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We interviewed three young voters and one experienced and involved voter.</a:t>
          </a:r>
        </a:p>
      </dsp:txBody>
      <dsp:txXfrm>
        <a:off x="596381" y="1106470"/>
        <a:ext cx="8003488" cy="399568"/>
      </dsp:txXfrm>
    </dsp:sp>
    <dsp:sp modelId="{F0193A3F-ED34-7B42-8748-1240493BB460}">
      <dsp:nvSpPr>
        <dsp:cNvPr id="0" name=""/>
        <dsp:cNvSpPr/>
      </dsp:nvSpPr>
      <dsp:spPr>
        <a:xfrm>
          <a:off x="0" y="1986655"/>
          <a:ext cx="11495315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16791"/>
              <a:satOff val="-17272"/>
              <a:lumOff val="-103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2164" tIns="312420" rIns="89216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 disconnect from their federal and local representatives 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 want to consume media in a more accessible format 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Preference to be entertained by their news, otherwise it feels like a chore.</a:t>
          </a:r>
        </a:p>
      </dsp:txBody>
      <dsp:txXfrm>
        <a:off x="0" y="1986655"/>
        <a:ext cx="11495315" cy="1134000"/>
      </dsp:txXfrm>
    </dsp:sp>
    <dsp:sp modelId="{22D504A9-5870-B84B-A55D-DDD4DBD78434}">
      <dsp:nvSpPr>
        <dsp:cNvPr id="0" name=""/>
        <dsp:cNvSpPr/>
      </dsp:nvSpPr>
      <dsp:spPr>
        <a:xfrm>
          <a:off x="574765" y="1765255"/>
          <a:ext cx="8046720" cy="442800"/>
        </a:xfrm>
        <a:prstGeom prst="roundRect">
          <a:avLst/>
        </a:prstGeom>
        <a:solidFill>
          <a:schemeClr val="accent2">
            <a:hueOff val="-716791"/>
            <a:satOff val="-17272"/>
            <a:lumOff val="-1039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147" tIns="0" rIns="30414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We saw similarities… </a:t>
          </a:r>
        </a:p>
      </dsp:txBody>
      <dsp:txXfrm>
        <a:off x="596381" y="1786871"/>
        <a:ext cx="8003488" cy="399568"/>
      </dsp:txXfrm>
    </dsp:sp>
    <dsp:sp modelId="{B37076BF-3CF2-8D43-9C1F-5603F1BEE08E}">
      <dsp:nvSpPr>
        <dsp:cNvPr id="0" name=""/>
        <dsp:cNvSpPr/>
      </dsp:nvSpPr>
      <dsp:spPr>
        <a:xfrm>
          <a:off x="0" y="3423055"/>
          <a:ext cx="11495315" cy="1346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33582"/>
              <a:satOff val="-34544"/>
              <a:lumOff val="-207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2164" tIns="312420" rIns="89216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The young voters struggle with who to vote for while the experienced voter engages in political conversation online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The younger voters typically only engage when its voting season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They are fairly uninformed about the political process</a:t>
          </a:r>
        </a:p>
      </dsp:txBody>
      <dsp:txXfrm>
        <a:off x="0" y="3423055"/>
        <a:ext cx="11495315" cy="1346625"/>
      </dsp:txXfrm>
    </dsp:sp>
    <dsp:sp modelId="{D059BB22-1AF5-8841-861D-387F83FA7A45}">
      <dsp:nvSpPr>
        <dsp:cNvPr id="0" name=""/>
        <dsp:cNvSpPr/>
      </dsp:nvSpPr>
      <dsp:spPr>
        <a:xfrm>
          <a:off x="574765" y="3201655"/>
          <a:ext cx="8046720" cy="442800"/>
        </a:xfrm>
        <a:prstGeom prst="roundRect">
          <a:avLst/>
        </a:prstGeom>
        <a:solidFill>
          <a:schemeClr val="accent2">
            <a:hueOff val="-1433582"/>
            <a:satOff val="-34544"/>
            <a:lumOff val="-2078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147" tIns="0" rIns="30414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… but also differences.</a:t>
          </a:r>
        </a:p>
      </dsp:txBody>
      <dsp:txXfrm>
        <a:off x="596381" y="3223271"/>
        <a:ext cx="8003488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C5A9FD-CD59-754B-82F7-C528FED40232}" type="datetimeFigureOut">
              <a:rPr lang="en-US" smtClean="0"/>
              <a:t>10/3/19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3D904-4295-C549-84E4-058C6251C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900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3D904-4295-C549-84E4-058C6251CE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34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4B1FF-0EE6-634B-987F-C85830C956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Digital Democracy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DC0566-1E58-E64A-94AF-0E330DB192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Raina Kolluri, Anna </a:t>
            </a:r>
            <a:r>
              <a:rPr lang="en-US" dirty="0" err="1"/>
              <a:t>Ekholm</a:t>
            </a:r>
            <a:r>
              <a:rPr lang="en-US" dirty="0"/>
              <a:t>, </a:t>
            </a:r>
            <a:r>
              <a:rPr lang="en-US" dirty="0" err="1"/>
              <a:t>Avni</a:t>
            </a:r>
            <a:r>
              <a:rPr lang="en-US" dirty="0"/>
              <a:t> </a:t>
            </a:r>
            <a:r>
              <a:rPr lang="en-US" dirty="0" err="1"/>
              <a:t>Kakkar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971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32F73EB-B46F-4F77-B3DC-7C374906F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DB10B3-CF45-4294-8994-0E8AD1FC6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45417F-1D1B-48A7-B4DA-BAD73B02C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CF9D9F-1672-4D0C-934E-CD9EE1BE5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58C702-CA14-4264-B8FC-A5120F75D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21A72C-7343-4A22-8700-696C5860A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B44A4DC-7861-4DCC-9931-5A075855D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16C316F-BFB5-424F-A951-E962A3B74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071C0CD-5EFD-45A1-AAFD-61C3D4A65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03302C-20A2-4C4F-9760-E85AE1041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10912338" cy="557107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0F093B-0739-4429-B30D-D72924D08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702" y="809244"/>
            <a:ext cx="10579608" cy="52395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43199D-5BC6-494D-AF8D-C9E5B9DCFBFE}"/>
              </a:ext>
            </a:extLst>
          </p:cNvPr>
          <p:cNvSpPr txBox="1"/>
          <p:nvPr/>
        </p:nvSpPr>
        <p:spPr>
          <a:xfrm>
            <a:off x="1256816" y="1924399"/>
            <a:ext cx="9678368" cy="31353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8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“Do I vote for someone </a:t>
            </a:r>
            <a:r>
              <a:rPr lang="en-US" sz="5600" cap="all" spc="-100" dirty="0">
                <a:solidFill>
                  <a:schemeClr val="accent1"/>
                </a:solidFill>
                <a:latin typeface="+mj-lt"/>
              </a:rPr>
              <a:t>my parents </a:t>
            </a:r>
            <a:r>
              <a:rPr lang="en-US" sz="5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are voting for or </a:t>
            </a:r>
            <a:r>
              <a:rPr lang="en-US" sz="5600" cap="all" spc="-100" dirty="0">
                <a:solidFill>
                  <a:schemeClr val="accent1"/>
                </a:solidFill>
                <a:latin typeface="+mj-lt"/>
              </a:rPr>
              <a:t>my friends </a:t>
            </a:r>
            <a:r>
              <a:rPr lang="en-US" sz="5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are voting for?”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B92999-6A40-480A-8965-2F20DFB0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640856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5573B87-7D61-460C-9ADA-EF63674E3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AF6B7C-985D-4351-9564-8DBDF5BB0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8433F4-33AB-4CE1-9DE3-72A840365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9504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A446-F1B9-9147-A37F-91BD1073B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863" y="2094310"/>
            <a:ext cx="9786937" cy="2587752"/>
          </a:xfrm>
        </p:spPr>
        <p:txBody>
          <a:bodyPr/>
          <a:lstStyle/>
          <a:p>
            <a:r>
              <a:rPr lang="en-US" sz="7000" dirty="0"/>
              <a:t>What did We learn?</a:t>
            </a:r>
          </a:p>
        </p:txBody>
      </p:sp>
    </p:spTree>
    <p:extLst>
      <p:ext uri="{BB962C8B-B14F-4D97-AF65-F5344CB8AC3E}">
        <p14:creationId xmlns:p14="http://schemas.microsoft.com/office/powerpoint/2010/main" val="1788262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999FE9C-D8F9-4F9B-B95B-608C3EF6B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9B969E-CD96-4162-BA90-449BBDA9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2316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B6401A4-FEE5-4976-857C-1FD0CDB2E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162" y="0"/>
            <a:ext cx="816874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D778B39-C17D-134D-A427-21DC30D4D71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60" b="60"/>
          <a:stretch>
            <a:fillRect/>
          </a:stretch>
        </p:blipFill>
        <p:spPr>
          <a:xfrm>
            <a:off x="4225334" y="520844"/>
            <a:ext cx="7764398" cy="581631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47AF1DF-6993-45FB-92A5-C36B1A680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25029" cy="6858000"/>
          </a:xfrm>
          <a:prstGeom prst="rect">
            <a:avLst/>
          </a:prstGeom>
          <a:blipFill dpi="0" rotWithShape="1">
            <a:blip r:embed="rId3">
              <a:alphaModFix amt="6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B3D840-F157-124C-9878-69CD7AE3A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409" y="2714631"/>
            <a:ext cx="2888344" cy="1428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/>
              <a:t>Empathy Map</a:t>
            </a:r>
          </a:p>
        </p:txBody>
      </p:sp>
    </p:spTree>
    <p:extLst>
      <p:ext uri="{BB962C8B-B14F-4D97-AF65-F5344CB8AC3E}">
        <p14:creationId xmlns:p14="http://schemas.microsoft.com/office/powerpoint/2010/main" val="106761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C2F140B-CB42-F942-B07D-A7280FD42C08}"/>
              </a:ext>
            </a:extLst>
          </p:cNvPr>
          <p:cNvCxnSpPr>
            <a:cxnSpLocks/>
          </p:cNvCxnSpPr>
          <p:nvPr/>
        </p:nvCxnSpPr>
        <p:spPr>
          <a:xfrm>
            <a:off x="5972176" y="857250"/>
            <a:ext cx="0" cy="57007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74CA184-347E-2642-AD83-7DCC57A64F51}"/>
              </a:ext>
            </a:extLst>
          </p:cNvPr>
          <p:cNvCxnSpPr/>
          <p:nvPr/>
        </p:nvCxnSpPr>
        <p:spPr>
          <a:xfrm>
            <a:off x="300036" y="3600450"/>
            <a:ext cx="113442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5B8706C-007F-C341-B035-FEBD02907297}"/>
              </a:ext>
            </a:extLst>
          </p:cNvPr>
          <p:cNvSpPr txBox="1"/>
          <p:nvPr/>
        </p:nvSpPr>
        <p:spPr>
          <a:xfrm>
            <a:off x="5077420" y="330755"/>
            <a:ext cx="1789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Empathy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E2AC13-1960-394B-A0C6-110F35087638}"/>
              </a:ext>
            </a:extLst>
          </p:cNvPr>
          <p:cNvSpPr txBox="1"/>
          <p:nvPr/>
        </p:nvSpPr>
        <p:spPr>
          <a:xfrm>
            <a:off x="2471737" y="700087"/>
            <a:ext cx="662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CB9A3B-35FD-924A-8F2B-F45D931BAB10}"/>
              </a:ext>
            </a:extLst>
          </p:cNvPr>
          <p:cNvSpPr txBox="1"/>
          <p:nvPr/>
        </p:nvSpPr>
        <p:spPr>
          <a:xfrm>
            <a:off x="2471737" y="3641168"/>
            <a:ext cx="77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BCEBBC-EB8C-214D-8B67-74745E63720A}"/>
              </a:ext>
            </a:extLst>
          </p:cNvPr>
          <p:cNvSpPr txBox="1"/>
          <p:nvPr/>
        </p:nvSpPr>
        <p:spPr>
          <a:xfrm>
            <a:off x="8701091" y="700087"/>
            <a:ext cx="1243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Think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9E299E-3074-5E42-8A5B-0179AB42BAF7}"/>
              </a:ext>
            </a:extLst>
          </p:cNvPr>
          <p:cNvSpPr txBox="1"/>
          <p:nvPr/>
        </p:nvSpPr>
        <p:spPr>
          <a:xfrm>
            <a:off x="8701091" y="3665453"/>
            <a:ext cx="107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Feel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DC6B14-AAD2-A344-8EA1-5BDA75EE0A18}"/>
              </a:ext>
            </a:extLst>
          </p:cNvPr>
          <p:cNvSpPr txBox="1"/>
          <p:nvPr/>
        </p:nvSpPr>
        <p:spPr>
          <a:xfrm>
            <a:off x="300036" y="1015127"/>
            <a:ext cx="56721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“Even if you are only one person, your vote makes a difference.”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“Essentially, I’ll hear about stuff first and then go read about it.”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“I don’t consume newspaper media.”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“It can be alienating and confusing because there’s a lot of different people who all seem the same and you have to pick between them.”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75FEBF-A499-E349-8EAB-8C0EFF0CF418}"/>
              </a:ext>
            </a:extLst>
          </p:cNvPr>
          <p:cNvSpPr txBox="1"/>
          <p:nvPr/>
        </p:nvSpPr>
        <p:spPr>
          <a:xfrm>
            <a:off x="6157914" y="1069419"/>
            <a:ext cx="54006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It’s important to balance news and humor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Donating to politicians is useless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matters to donate to swing state politicians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 to know who to vote for, especially on a local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Local elections are insignificant</a:t>
            </a:r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590F-7EA4-E045-9079-7086C7040878}"/>
              </a:ext>
            </a:extLst>
          </p:cNvPr>
          <p:cNvSpPr txBox="1"/>
          <p:nvPr/>
        </p:nvSpPr>
        <p:spPr>
          <a:xfrm>
            <a:off x="300035" y="4012766"/>
            <a:ext cx="54864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Checks representatives’ endorsements to gauge political views and 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Doesn’t read full articles – only headlines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Study before a voting cycle, but don’t keep up regularly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Lost interest after 2016 election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Gets most news from social media</a:t>
            </a:r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B79F20-DF83-EB49-8625-11D89E6E1560}"/>
              </a:ext>
            </a:extLst>
          </p:cNvPr>
          <p:cNvSpPr txBox="1"/>
          <p:nvPr/>
        </p:nvSpPr>
        <p:spPr>
          <a:xfrm>
            <a:off x="6157913" y="4010500"/>
            <a:ext cx="56461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Guilty about not keeping up to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Disenfranchised with the government after 2016 election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politically inclined than their family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Cautious about consuming news at face value through all mediums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Insignificant when calling representatives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958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D45E-273C-FA43-9FC4-08F3FA92E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Contradictions and Surprises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594DECD-13B0-4E15-A264-442FD6EEF4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5668475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7712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4E1D8-72EA-0F49-A2F3-34460EB9C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3623" y="2216229"/>
            <a:ext cx="9070848" cy="2587752"/>
          </a:xfrm>
        </p:spPr>
        <p:txBody>
          <a:bodyPr/>
          <a:lstStyle/>
          <a:p>
            <a:r>
              <a:rPr lang="en-US" dirty="0"/>
              <a:t>Initial insights</a:t>
            </a:r>
          </a:p>
        </p:txBody>
      </p:sp>
    </p:spTree>
    <p:extLst>
      <p:ext uri="{BB962C8B-B14F-4D97-AF65-F5344CB8AC3E}">
        <p14:creationId xmlns:p14="http://schemas.microsoft.com/office/powerpoint/2010/main" val="1678182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6DA0-DCF6-7649-95E2-77844DF6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	  Insight			       Need</a:t>
            </a:r>
          </a:p>
        </p:txBody>
      </p:sp>
      <p:sp>
        <p:nvSpPr>
          <p:cNvPr id="5" name="Cloud Callout 4">
            <a:extLst>
              <a:ext uri="{FF2B5EF4-FFF2-40B4-BE49-F238E27FC236}">
                <a16:creationId xmlns:a16="http://schemas.microsoft.com/office/drawing/2014/main" id="{8051F740-EB91-4747-8F72-38E10D7A71A2}"/>
              </a:ext>
            </a:extLst>
          </p:cNvPr>
          <p:cNvSpPr/>
          <p:nvPr/>
        </p:nvSpPr>
        <p:spPr>
          <a:xfrm>
            <a:off x="1500187" y="2228850"/>
            <a:ext cx="4000976" cy="3469005"/>
          </a:xfrm>
          <a:prstGeom prst="cloud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C28DD5-09CA-224E-93D7-3AD84BD177A0}"/>
              </a:ext>
            </a:extLst>
          </p:cNvPr>
          <p:cNvSpPr txBox="1"/>
          <p:nvPr/>
        </p:nvSpPr>
        <p:spPr>
          <a:xfrm>
            <a:off x="2150624" y="2809190"/>
            <a:ext cx="27001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People find it difficult to connect with their local and national representatives</a:t>
            </a:r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2888AF2D-129D-3448-A183-EEB34C4CD35D}"/>
              </a:ext>
            </a:extLst>
          </p:cNvPr>
          <p:cNvSpPr/>
          <p:nvPr/>
        </p:nvSpPr>
        <p:spPr>
          <a:xfrm>
            <a:off x="6757988" y="2293144"/>
            <a:ext cx="4367212" cy="3340416"/>
          </a:xfrm>
          <a:prstGeom prst="wedgeRectCallout">
            <a:avLst>
              <a:gd name="adj1" fmla="val -20833"/>
              <a:gd name="adj2" fmla="val 65494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5E0D31-5937-5E44-8BA4-A3277C761370}"/>
              </a:ext>
            </a:extLst>
          </p:cNvPr>
          <p:cNvSpPr txBox="1"/>
          <p:nvPr/>
        </p:nvSpPr>
        <p:spPr>
          <a:xfrm>
            <a:off x="7068344" y="3178522"/>
            <a:ext cx="37465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Easily digestible information about their representatives and their positions </a:t>
            </a:r>
          </a:p>
        </p:txBody>
      </p:sp>
    </p:spTree>
    <p:extLst>
      <p:ext uri="{BB962C8B-B14F-4D97-AF65-F5344CB8AC3E}">
        <p14:creationId xmlns:p14="http://schemas.microsoft.com/office/powerpoint/2010/main" val="2087881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6DA0-DCF6-7649-95E2-77844DF6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	  Insight			       Need</a:t>
            </a:r>
          </a:p>
        </p:txBody>
      </p:sp>
      <p:sp>
        <p:nvSpPr>
          <p:cNvPr id="5" name="Cloud Callout 4">
            <a:extLst>
              <a:ext uri="{FF2B5EF4-FFF2-40B4-BE49-F238E27FC236}">
                <a16:creationId xmlns:a16="http://schemas.microsoft.com/office/drawing/2014/main" id="{8051F740-EB91-4747-8F72-38E10D7A71A2}"/>
              </a:ext>
            </a:extLst>
          </p:cNvPr>
          <p:cNvSpPr/>
          <p:nvPr/>
        </p:nvSpPr>
        <p:spPr>
          <a:xfrm>
            <a:off x="1500187" y="2228850"/>
            <a:ext cx="4000976" cy="3469005"/>
          </a:xfrm>
          <a:prstGeom prst="cloud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C28DD5-09CA-224E-93D7-3AD84BD177A0}"/>
              </a:ext>
            </a:extLst>
          </p:cNvPr>
          <p:cNvSpPr txBox="1"/>
          <p:nvPr/>
        </p:nvSpPr>
        <p:spPr>
          <a:xfrm>
            <a:off x="2150624" y="2809190"/>
            <a:ext cx="27001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Following news is a time commitment that can be boring or seem unreliable</a:t>
            </a:r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EAF1FBA4-EDFB-2A4A-B350-47716AFA455B}"/>
              </a:ext>
            </a:extLst>
          </p:cNvPr>
          <p:cNvSpPr/>
          <p:nvPr/>
        </p:nvSpPr>
        <p:spPr>
          <a:xfrm>
            <a:off x="6757988" y="2293144"/>
            <a:ext cx="4367212" cy="3340416"/>
          </a:xfrm>
          <a:prstGeom prst="wedgeRectCallout">
            <a:avLst>
              <a:gd name="adj1" fmla="val -20833"/>
              <a:gd name="adj2" fmla="val 65494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A6D64-D956-0044-89F7-ED7CEB181F64}"/>
              </a:ext>
            </a:extLst>
          </p:cNvPr>
          <p:cNvSpPr txBox="1"/>
          <p:nvPr/>
        </p:nvSpPr>
        <p:spPr>
          <a:xfrm>
            <a:off x="7068344" y="2973989"/>
            <a:ext cx="37465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News presented in a factually correct but still entertaining and engaging manner</a:t>
            </a:r>
          </a:p>
        </p:txBody>
      </p:sp>
    </p:spTree>
    <p:extLst>
      <p:ext uri="{BB962C8B-B14F-4D97-AF65-F5344CB8AC3E}">
        <p14:creationId xmlns:p14="http://schemas.microsoft.com/office/powerpoint/2010/main" val="2397505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6DA0-DCF6-7649-95E2-77844DF6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	  Insight			       Need</a:t>
            </a:r>
          </a:p>
        </p:txBody>
      </p:sp>
      <p:sp>
        <p:nvSpPr>
          <p:cNvPr id="5" name="Cloud Callout 4">
            <a:extLst>
              <a:ext uri="{FF2B5EF4-FFF2-40B4-BE49-F238E27FC236}">
                <a16:creationId xmlns:a16="http://schemas.microsoft.com/office/drawing/2014/main" id="{8051F740-EB91-4747-8F72-38E10D7A71A2}"/>
              </a:ext>
            </a:extLst>
          </p:cNvPr>
          <p:cNvSpPr/>
          <p:nvPr/>
        </p:nvSpPr>
        <p:spPr>
          <a:xfrm>
            <a:off x="1500187" y="2228850"/>
            <a:ext cx="4000976" cy="3469005"/>
          </a:xfrm>
          <a:prstGeom prst="cloud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C28DD5-09CA-224E-93D7-3AD84BD177A0}"/>
              </a:ext>
            </a:extLst>
          </p:cNvPr>
          <p:cNvSpPr txBox="1"/>
          <p:nvPr/>
        </p:nvSpPr>
        <p:spPr>
          <a:xfrm>
            <a:off x="2364936" y="3178522"/>
            <a:ext cx="27001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Young voters tend to follow their parents’ views</a:t>
            </a:r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187EDE88-B83E-814F-B9D5-A9A16604E327}"/>
              </a:ext>
            </a:extLst>
          </p:cNvPr>
          <p:cNvSpPr/>
          <p:nvPr/>
        </p:nvSpPr>
        <p:spPr>
          <a:xfrm>
            <a:off x="6757988" y="2228850"/>
            <a:ext cx="4367212" cy="3340416"/>
          </a:xfrm>
          <a:prstGeom prst="wedgeRectCallout">
            <a:avLst>
              <a:gd name="adj1" fmla="val -20833"/>
              <a:gd name="adj2" fmla="val 65494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1EF2A7-3566-914B-8658-525F18607029}"/>
              </a:ext>
            </a:extLst>
          </p:cNvPr>
          <p:cNvSpPr txBox="1"/>
          <p:nvPr/>
        </p:nvSpPr>
        <p:spPr>
          <a:xfrm>
            <a:off x="7310798" y="2993856"/>
            <a:ext cx="32615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Starting the conversation of empowerment and education of young voters earlier</a:t>
            </a:r>
          </a:p>
        </p:txBody>
      </p:sp>
    </p:spTree>
    <p:extLst>
      <p:ext uri="{BB962C8B-B14F-4D97-AF65-F5344CB8AC3E}">
        <p14:creationId xmlns:p14="http://schemas.microsoft.com/office/powerpoint/2010/main" val="4251714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6DA0-DCF6-7649-95E2-77844DF6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	  Insight			       Need</a:t>
            </a:r>
          </a:p>
        </p:txBody>
      </p:sp>
      <p:sp>
        <p:nvSpPr>
          <p:cNvPr id="5" name="Cloud Callout 4">
            <a:extLst>
              <a:ext uri="{FF2B5EF4-FFF2-40B4-BE49-F238E27FC236}">
                <a16:creationId xmlns:a16="http://schemas.microsoft.com/office/drawing/2014/main" id="{8051F740-EB91-4747-8F72-38E10D7A71A2}"/>
              </a:ext>
            </a:extLst>
          </p:cNvPr>
          <p:cNvSpPr/>
          <p:nvPr/>
        </p:nvSpPr>
        <p:spPr>
          <a:xfrm>
            <a:off x="1500187" y="2228850"/>
            <a:ext cx="4000976" cy="3469005"/>
          </a:xfrm>
          <a:prstGeom prst="cloud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C28DD5-09CA-224E-93D7-3AD84BD177A0}"/>
              </a:ext>
            </a:extLst>
          </p:cNvPr>
          <p:cNvSpPr txBox="1"/>
          <p:nvPr/>
        </p:nvSpPr>
        <p:spPr>
          <a:xfrm>
            <a:off x="2307786" y="2993856"/>
            <a:ext cx="27001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General disinterest with the political system and election process</a:t>
            </a:r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FF4BD307-DBC0-314A-90C1-FB1619F363AC}"/>
              </a:ext>
            </a:extLst>
          </p:cNvPr>
          <p:cNvSpPr/>
          <p:nvPr/>
        </p:nvSpPr>
        <p:spPr>
          <a:xfrm>
            <a:off x="6757988" y="2293144"/>
            <a:ext cx="4367212" cy="3340416"/>
          </a:xfrm>
          <a:prstGeom prst="wedgeRectCallout">
            <a:avLst>
              <a:gd name="adj1" fmla="val -20833"/>
              <a:gd name="adj2" fmla="val 65494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B244FE-8127-2543-877D-088EC91A0B04}"/>
              </a:ext>
            </a:extLst>
          </p:cNvPr>
          <p:cNvSpPr txBox="1"/>
          <p:nvPr/>
        </p:nvSpPr>
        <p:spPr>
          <a:xfrm>
            <a:off x="7068344" y="2993856"/>
            <a:ext cx="37465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Education tailored to  young people in a more exciting way that emphasizes it’s importance</a:t>
            </a:r>
          </a:p>
        </p:txBody>
      </p:sp>
    </p:spTree>
    <p:extLst>
      <p:ext uri="{BB962C8B-B14F-4D97-AF65-F5344CB8AC3E}">
        <p14:creationId xmlns:p14="http://schemas.microsoft.com/office/powerpoint/2010/main" val="164242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6F6F3-94BC-1944-AD85-4D048CB81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D8E298E-A992-2A40-B8E7-6691AAA23D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5749331"/>
              </p:ext>
            </p:extLst>
          </p:nvPr>
        </p:nvGraphicFramePr>
        <p:xfrm>
          <a:off x="2529466" y="2461216"/>
          <a:ext cx="7133063" cy="2310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D85E670-7546-584E-A04B-3E83FB57E9F5}"/>
              </a:ext>
            </a:extLst>
          </p:cNvPr>
          <p:cNvSpPr txBox="1"/>
          <p:nvPr/>
        </p:nvSpPr>
        <p:spPr>
          <a:xfrm>
            <a:off x="847491" y="5218771"/>
            <a:ext cx="10497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Within digital democracy, our specific interest was in </a:t>
            </a:r>
            <a:r>
              <a:rPr lang="en-US" sz="2800" dirty="0">
                <a:solidFill>
                  <a:schemeClr val="accent1"/>
                </a:solidFill>
              </a:rPr>
              <a:t>Political Education and Engagement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4011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E7D5D-BEC1-B949-90EA-8810D14C4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94009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5ADAF9D-F385-4585-9590-BCEEEBC43F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44432"/>
              </p:ext>
            </p:extLst>
          </p:nvPr>
        </p:nvGraphicFramePr>
        <p:xfrm>
          <a:off x="356258" y="498764"/>
          <a:ext cx="11495315" cy="5854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26623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60B0E-93B6-2F4B-9690-F20265663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C90A9-BB9F-8344-A99A-B218CFD03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3023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ED15573D-0E45-4691-B525-471152EC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9E448559-19A4-4252-8C27-54C1DA906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52B681-744E-8340-AC9A-18E512564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What did we ask?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C079E8-5823-8844-A415-003DD17D8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747" y="559477"/>
            <a:ext cx="6494801" cy="5752715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normAutofit lnSpcReduction="10000"/>
          </a:bodyPr>
          <a:lstStyle/>
          <a:p>
            <a:r>
              <a:rPr lang="en-US" sz="2400" dirty="0"/>
              <a:t>On a scale from 1 to 10 how interested are you in politics? </a:t>
            </a:r>
          </a:p>
          <a:p>
            <a:r>
              <a:rPr lang="en-US" sz="2400" dirty="0"/>
              <a:t>How educated do you feel about your elected representatives? </a:t>
            </a:r>
          </a:p>
          <a:p>
            <a:r>
              <a:rPr lang="en-US" sz="2400" dirty="0"/>
              <a:t>Where do you find most of your political information?</a:t>
            </a:r>
          </a:p>
          <a:p>
            <a:r>
              <a:rPr lang="en-US" sz="2400" dirty="0"/>
              <a:t>Do you feel connected to your elected officials? </a:t>
            </a:r>
          </a:p>
          <a:p>
            <a:r>
              <a:rPr lang="en-US" sz="2400" dirty="0"/>
              <a:t>How do you learn about candidates’ positions?</a:t>
            </a:r>
          </a:p>
          <a:p>
            <a:r>
              <a:rPr lang="en-US" sz="2400" dirty="0"/>
              <a:t>Do you currently donate to candidates for offices?</a:t>
            </a:r>
          </a:p>
          <a:p>
            <a:r>
              <a:rPr lang="en-US" sz="2400" dirty="0"/>
              <a:t>Do you ever feel overwhelmed or disenfranchised by politics?</a:t>
            </a:r>
          </a:p>
        </p:txBody>
      </p:sp>
    </p:spTree>
    <p:extLst>
      <p:ext uri="{BB962C8B-B14F-4D97-AF65-F5344CB8AC3E}">
        <p14:creationId xmlns:p14="http://schemas.microsoft.com/office/powerpoint/2010/main" val="1110974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CB1F3-EFE9-904E-8404-ADA652A20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800" dirty="0"/>
              <a:t>Who did we Interview?</a:t>
            </a:r>
          </a:p>
        </p:txBody>
      </p:sp>
    </p:spTree>
    <p:extLst>
      <p:ext uri="{BB962C8B-B14F-4D97-AF65-F5344CB8AC3E}">
        <p14:creationId xmlns:p14="http://schemas.microsoft.com/office/powerpoint/2010/main" val="238132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738AA-7098-7647-B9D1-D5B043620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Participants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7CD94D3-94FF-D34E-B9FA-191539EAD4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3642956"/>
              </p:ext>
            </p:extLst>
          </p:nvPr>
        </p:nvGraphicFramePr>
        <p:xfrm>
          <a:off x="1319561" y="2174487"/>
          <a:ext cx="9552878" cy="3682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9204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A3D95-1E58-0540-9838-DD7D8CFF7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1026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32F73EB-B46F-4F77-B3DC-7C374906F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DB10B3-CF45-4294-8994-0E8AD1FC6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45417F-1D1B-48A7-B4DA-BAD73B02C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CF9D9F-1672-4D0C-934E-CD9EE1BE5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58C702-CA14-4264-B8FC-A5120F75D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21A72C-7343-4A22-8700-696C5860A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B44A4DC-7861-4DCC-9931-5A075855D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16C316F-BFB5-424F-A951-E962A3B74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071C0CD-5EFD-45A1-AAFD-61C3D4A65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03302C-20A2-4C4F-9760-E85AE1041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10912338" cy="557107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0F093B-0739-4429-B30D-D72924D08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702" y="809244"/>
            <a:ext cx="10579608" cy="52395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FF82C0-8648-D146-9EE6-1109B74011FF}"/>
              </a:ext>
            </a:extLst>
          </p:cNvPr>
          <p:cNvSpPr txBox="1"/>
          <p:nvPr/>
        </p:nvSpPr>
        <p:spPr>
          <a:xfrm>
            <a:off x="1256816" y="1947049"/>
            <a:ext cx="9678368" cy="31353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8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“</a:t>
            </a:r>
            <a:r>
              <a:rPr lang="en-US" sz="6600" cap="all" spc="-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</a:t>
            </a:r>
            <a:r>
              <a:rPr lang="en-US" sz="6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ews has to be </a:t>
            </a:r>
            <a:r>
              <a:rPr lang="en-US" sz="6600" cap="all" spc="-100" dirty="0">
                <a:solidFill>
                  <a:schemeClr val="accent1"/>
                </a:solidFill>
                <a:latin typeface="Century Gothic" panose="020B0502020202020204" pitchFamily="34" charset="0"/>
              </a:rPr>
              <a:t>worth</a:t>
            </a:r>
            <a:r>
              <a:rPr lang="en-US" sz="6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your time consuming.</a:t>
            </a:r>
            <a:r>
              <a:rPr lang="en-US" sz="6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”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B92999-6A40-480A-8965-2F20DFB0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640856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5573B87-7D61-460C-9ADA-EF63674E3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AF6B7C-985D-4351-9564-8DBDF5BB0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8433F4-33AB-4CE1-9DE3-72A840365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0578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32F73EB-B46F-4F77-B3DC-7C374906F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DB10B3-CF45-4294-8994-0E8AD1FC6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45417F-1D1B-48A7-B4DA-BAD73B02C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CF9D9F-1672-4D0C-934E-CD9EE1BE5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58C702-CA14-4264-B8FC-A5120F75D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21A72C-7343-4A22-8700-696C5860A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B44A4DC-7861-4DCC-9931-5A075855D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16C316F-BFB5-424F-A951-E962A3B74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071C0CD-5EFD-45A1-AAFD-61C3D4A65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03302C-20A2-4C4F-9760-E85AE1041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10912338" cy="557107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0F093B-0739-4429-B30D-D72924D08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702" y="809244"/>
            <a:ext cx="10579608" cy="52395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C16B40-E761-3647-B460-64D3E56D79AA}"/>
              </a:ext>
            </a:extLst>
          </p:cNvPr>
          <p:cNvSpPr txBox="1"/>
          <p:nvPr/>
        </p:nvSpPr>
        <p:spPr>
          <a:xfrm>
            <a:off x="1256816" y="1924399"/>
            <a:ext cx="9678368" cy="31353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8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“I feel </a:t>
            </a:r>
            <a:r>
              <a:rPr lang="en-US" sz="4600" cap="all" spc="-100" dirty="0">
                <a:solidFill>
                  <a:schemeClr val="accent1"/>
                </a:solidFill>
                <a:latin typeface="+mj-lt"/>
              </a:rPr>
              <a:t>disconnected</a:t>
            </a:r>
            <a:r>
              <a:rPr lang="en-US" sz="4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when I hear about news that I didn’t know about. I feel like I</a:t>
            </a:r>
            <a:r>
              <a:rPr lang="en-US" sz="4600" i="1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</a:t>
            </a:r>
            <a:r>
              <a:rPr lang="en-US" sz="4600" cap="all" spc="-100" dirty="0">
                <a:solidFill>
                  <a:schemeClr val="accent1"/>
                </a:solidFill>
                <a:latin typeface="+mj-lt"/>
              </a:rPr>
              <a:t>should have </a:t>
            </a:r>
            <a:r>
              <a:rPr lang="en-US" sz="46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known them.”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B92999-6A40-480A-8965-2F20DFB0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640856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5573B87-7D61-460C-9ADA-EF63674E3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AF6B7C-985D-4351-9564-8DBDF5BB0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8433F4-33AB-4CE1-9DE3-72A840365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9105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32F73EB-B46F-4F77-B3DC-7C374906F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DB10B3-CF45-4294-8994-0E8AD1FC6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45417F-1D1B-48A7-B4DA-BAD73B02C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CF9D9F-1672-4D0C-934E-CD9EE1BE5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58C702-CA14-4264-B8FC-A5120F75D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21A72C-7343-4A22-8700-696C5860A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B44A4DC-7861-4DCC-9931-5A075855D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16C316F-BFB5-424F-A951-E962A3B74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071C0CD-5EFD-45A1-AAFD-61C3D4A65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03302C-20A2-4C4F-9760-E85AE1041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10912338" cy="557107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0F093B-0739-4429-B30D-D72924D08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702" y="809244"/>
            <a:ext cx="10579608" cy="52395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94FB86-D167-6448-B0DE-CAD6F8EACCDC}"/>
              </a:ext>
            </a:extLst>
          </p:cNvPr>
          <p:cNvSpPr txBox="1"/>
          <p:nvPr/>
        </p:nvSpPr>
        <p:spPr>
          <a:xfrm>
            <a:off x="1256816" y="1861310"/>
            <a:ext cx="9678368" cy="31353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8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1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“I feel like </a:t>
            </a:r>
            <a:r>
              <a:rPr lang="en-US" sz="5100" cap="all" spc="-100" dirty="0">
                <a:solidFill>
                  <a:schemeClr val="accent1"/>
                </a:solidFill>
                <a:latin typeface="+mj-lt"/>
              </a:rPr>
              <a:t>if I cared </a:t>
            </a:r>
            <a:r>
              <a:rPr lang="en-US" sz="51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enough I would know who [my local representatives] are, </a:t>
            </a:r>
            <a:r>
              <a:rPr lang="en-US" sz="5100" cap="all" spc="-100" dirty="0">
                <a:solidFill>
                  <a:schemeClr val="accent1"/>
                </a:solidFill>
                <a:latin typeface="+mj-lt"/>
              </a:rPr>
              <a:t>but I don’t</a:t>
            </a:r>
            <a:r>
              <a:rPr lang="en-US" sz="51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.”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BB92999-6A40-480A-8965-2F20DFB0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640856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5573B87-7D61-460C-9ADA-EF63674E3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AF6B7C-985D-4351-9564-8DBDF5BB0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8433F4-33AB-4CE1-9DE3-72A840365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4955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Custom 5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EAD79"/>
      </a:accent4>
      <a:accent5>
        <a:srgbClr val="F8E195"/>
      </a:accent5>
      <a:accent6>
        <a:srgbClr val="B22600"/>
      </a:accent6>
      <a:hlink>
        <a:srgbClr val="CC9900"/>
      </a:hlink>
      <a:folHlink>
        <a:srgbClr val="666699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{72E81345-2BC7-2A4D-BDCD-14280E41ED1A}tf16401369</Template>
  <TotalTime>2639</TotalTime>
  <Words>590</Words>
  <Application>Microsoft Macintosh PowerPoint</Application>
  <PresentationFormat>Widescreen</PresentationFormat>
  <Paragraphs>84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Century Gothic</vt:lpstr>
      <vt:lpstr>Garamond</vt:lpstr>
      <vt:lpstr>Savon</vt:lpstr>
      <vt:lpstr>Digital Democracy</vt:lpstr>
      <vt:lpstr>Introduction</vt:lpstr>
      <vt:lpstr>What did we ask?</vt:lpstr>
      <vt:lpstr>Who did we Interview?</vt:lpstr>
      <vt:lpstr>Participants</vt:lpstr>
      <vt:lpstr>Results</vt:lpstr>
      <vt:lpstr>PowerPoint Presentation</vt:lpstr>
      <vt:lpstr>PowerPoint Presentation</vt:lpstr>
      <vt:lpstr>PowerPoint Presentation</vt:lpstr>
      <vt:lpstr>PowerPoint Presentation</vt:lpstr>
      <vt:lpstr>What did We learn?</vt:lpstr>
      <vt:lpstr>Empathy Map</vt:lpstr>
      <vt:lpstr>PowerPoint Presentation</vt:lpstr>
      <vt:lpstr>Contradictions and Surprises</vt:lpstr>
      <vt:lpstr>Initial insights</vt:lpstr>
      <vt:lpstr>   Insight          Need</vt:lpstr>
      <vt:lpstr>   Insight          Need</vt:lpstr>
      <vt:lpstr>   Insight          Need</vt:lpstr>
      <vt:lpstr>   Insight          Need</vt:lpstr>
      <vt:lpstr>Summary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Democracy</dc:title>
  <dc:creator>Raina Vinita Kolluri</dc:creator>
  <cp:lastModifiedBy>Raina Vinita Kolluri</cp:lastModifiedBy>
  <cp:revision>26</cp:revision>
  <dcterms:created xsi:type="dcterms:W3CDTF">2019-10-02T22:17:24Z</dcterms:created>
  <dcterms:modified xsi:type="dcterms:W3CDTF">2019-10-04T18:19:38Z</dcterms:modified>
</cp:coreProperties>
</file>

<file path=docProps/thumbnail.jpeg>
</file>